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  <p:sldMasterId id="2147483692" r:id="rId3"/>
    <p:sldMasterId id="2147483705" r:id="rId4"/>
  </p:sldMasterIdLst>
  <p:notesMasterIdLst>
    <p:notesMasterId r:id="rId25"/>
  </p:notesMasterIdLst>
  <p:handoutMasterIdLst>
    <p:handoutMasterId r:id="rId26"/>
  </p:handoutMasterIdLst>
  <p:sldIdLst>
    <p:sldId id="285" r:id="rId5"/>
    <p:sldId id="258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295" r:id="rId14"/>
    <p:sldId id="259" r:id="rId15"/>
    <p:sldId id="296" r:id="rId16"/>
    <p:sldId id="261" r:id="rId17"/>
    <p:sldId id="287" r:id="rId18"/>
    <p:sldId id="291" r:id="rId19"/>
    <p:sldId id="292" r:id="rId20"/>
    <p:sldId id="293" r:id="rId21"/>
    <p:sldId id="294" r:id="rId22"/>
    <p:sldId id="281" r:id="rId23"/>
    <p:sldId id="26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00"/>
    <a:srgbClr val="FCA34F"/>
    <a:srgbClr val="EA136A"/>
    <a:srgbClr val="F1427F"/>
    <a:srgbClr val="5AF6FA"/>
    <a:srgbClr val="FDC100"/>
    <a:srgbClr val="EB0029"/>
    <a:srgbClr val="814097"/>
    <a:srgbClr val="49C2C6"/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8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8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26EC16-417B-4F7F-A9CF-CEA35A3CF89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3E7C18-8E24-4287-B525-2BFDAFB25B0C}">
      <dgm:prSet/>
      <dgm:spPr/>
      <dgm:t>
        <a:bodyPr/>
        <a:lstStyle/>
        <a:p>
          <a:r>
            <a:rPr lang="en-US"/>
            <a:t>Consumer Experience </a:t>
          </a:r>
        </a:p>
      </dgm:t>
    </dgm:pt>
    <dgm:pt modelId="{18353DE5-2190-4B16-9E94-92747869BCDC}" type="parTrans" cxnId="{648CD87C-3B4B-4F44-819A-92AD993C4289}">
      <dgm:prSet/>
      <dgm:spPr/>
      <dgm:t>
        <a:bodyPr/>
        <a:lstStyle/>
        <a:p>
          <a:endParaRPr lang="en-US"/>
        </a:p>
      </dgm:t>
    </dgm:pt>
    <dgm:pt modelId="{6A62D1F0-7C12-4CF8-9F7C-23B36978EB31}" type="sibTrans" cxnId="{648CD87C-3B4B-4F44-819A-92AD993C4289}">
      <dgm:prSet/>
      <dgm:spPr/>
      <dgm:t>
        <a:bodyPr/>
        <a:lstStyle/>
        <a:p>
          <a:endParaRPr lang="en-US"/>
        </a:p>
      </dgm:t>
    </dgm:pt>
    <dgm:pt modelId="{69418ED2-998E-4403-B540-D2FE34B2957A}">
      <dgm:prSet/>
      <dgm:spPr/>
      <dgm:t>
        <a:bodyPr/>
        <a:lstStyle/>
        <a:p>
          <a:r>
            <a:rPr lang="en-US" dirty="0"/>
            <a:t>Revenue Generation</a:t>
          </a:r>
        </a:p>
      </dgm:t>
    </dgm:pt>
    <dgm:pt modelId="{DB7C1C82-7711-4520-9153-30F536A1F654}" type="parTrans" cxnId="{0B5E8D60-00BA-4285-8DE5-6AFFBE97D93E}">
      <dgm:prSet/>
      <dgm:spPr/>
      <dgm:t>
        <a:bodyPr/>
        <a:lstStyle/>
        <a:p>
          <a:endParaRPr lang="en-US"/>
        </a:p>
      </dgm:t>
    </dgm:pt>
    <dgm:pt modelId="{B0B645D4-F175-4968-AB4F-F2D2B0B853C9}" type="sibTrans" cxnId="{0B5E8D60-00BA-4285-8DE5-6AFFBE97D93E}">
      <dgm:prSet/>
      <dgm:spPr/>
      <dgm:t>
        <a:bodyPr/>
        <a:lstStyle/>
        <a:p>
          <a:endParaRPr lang="en-US"/>
        </a:p>
      </dgm:t>
    </dgm:pt>
    <dgm:pt modelId="{39453DC4-2C23-40F2-90A6-9654336E6607}">
      <dgm:prSet/>
      <dgm:spPr/>
      <dgm:t>
        <a:bodyPr/>
        <a:lstStyle/>
        <a:p>
          <a:r>
            <a:rPr lang="en-US"/>
            <a:t>Fan Education</a:t>
          </a:r>
        </a:p>
      </dgm:t>
    </dgm:pt>
    <dgm:pt modelId="{5EFEB329-92DB-438E-B814-581C938C1FDB}" type="parTrans" cxnId="{19F9D8B1-738C-47C6-B407-AB2CD7E11B69}">
      <dgm:prSet/>
      <dgm:spPr/>
      <dgm:t>
        <a:bodyPr/>
        <a:lstStyle/>
        <a:p>
          <a:endParaRPr lang="en-US"/>
        </a:p>
      </dgm:t>
    </dgm:pt>
    <dgm:pt modelId="{CBA46E64-5409-4BD6-8C2C-D5A584F5B389}" type="sibTrans" cxnId="{19F9D8B1-738C-47C6-B407-AB2CD7E11B69}">
      <dgm:prSet/>
      <dgm:spPr/>
      <dgm:t>
        <a:bodyPr/>
        <a:lstStyle/>
        <a:p>
          <a:endParaRPr lang="en-US"/>
        </a:p>
      </dgm:t>
    </dgm:pt>
    <dgm:pt modelId="{EBEA6BAA-6CFC-4D50-A385-4E7F8B1075F3}" type="pres">
      <dgm:prSet presAssocID="{7A26EC16-417B-4F7F-A9CF-CEA35A3CF892}" presName="diagram" presStyleCnt="0">
        <dgm:presLayoutVars>
          <dgm:dir/>
          <dgm:resizeHandles val="exact"/>
        </dgm:presLayoutVars>
      </dgm:prSet>
      <dgm:spPr/>
    </dgm:pt>
    <dgm:pt modelId="{BE844339-15E3-4E48-9C70-CC10252CF1EB}" type="pres">
      <dgm:prSet presAssocID="{733E7C18-8E24-4287-B525-2BFDAFB25B0C}" presName="node" presStyleLbl="node1" presStyleIdx="0" presStyleCnt="3">
        <dgm:presLayoutVars>
          <dgm:bulletEnabled val="1"/>
        </dgm:presLayoutVars>
      </dgm:prSet>
      <dgm:spPr/>
    </dgm:pt>
    <dgm:pt modelId="{FA52D45B-B37F-4507-841F-D6609B01C443}" type="pres">
      <dgm:prSet presAssocID="{6A62D1F0-7C12-4CF8-9F7C-23B36978EB31}" presName="sibTrans" presStyleCnt="0"/>
      <dgm:spPr/>
    </dgm:pt>
    <dgm:pt modelId="{6CB0C5AC-11FB-4F9E-A428-D6EEFBD99604}" type="pres">
      <dgm:prSet presAssocID="{69418ED2-998E-4403-B540-D2FE34B2957A}" presName="node" presStyleLbl="node1" presStyleIdx="1" presStyleCnt="3">
        <dgm:presLayoutVars>
          <dgm:bulletEnabled val="1"/>
        </dgm:presLayoutVars>
      </dgm:prSet>
      <dgm:spPr/>
    </dgm:pt>
    <dgm:pt modelId="{CE1EF24A-9DC3-4792-8274-4DE4B2024DD0}" type="pres">
      <dgm:prSet presAssocID="{B0B645D4-F175-4968-AB4F-F2D2B0B853C9}" presName="sibTrans" presStyleCnt="0"/>
      <dgm:spPr/>
    </dgm:pt>
    <dgm:pt modelId="{BF8C1D24-1483-401D-B349-40C2B050D230}" type="pres">
      <dgm:prSet presAssocID="{39453DC4-2C23-40F2-90A6-9654336E6607}" presName="node" presStyleLbl="node1" presStyleIdx="2" presStyleCnt="3">
        <dgm:presLayoutVars>
          <dgm:bulletEnabled val="1"/>
        </dgm:presLayoutVars>
      </dgm:prSet>
      <dgm:spPr/>
    </dgm:pt>
  </dgm:ptLst>
  <dgm:cxnLst>
    <dgm:cxn modelId="{835A0235-8791-4517-892E-34F56E54ACDF}" type="presOf" srcId="{7A26EC16-417B-4F7F-A9CF-CEA35A3CF892}" destId="{EBEA6BAA-6CFC-4D50-A385-4E7F8B1075F3}" srcOrd="0" destOrd="0" presId="urn:microsoft.com/office/officeart/2005/8/layout/default"/>
    <dgm:cxn modelId="{0B5E8D60-00BA-4285-8DE5-6AFFBE97D93E}" srcId="{7A26EC16-417B-4F7F-A9CF-CEA35A3CF892}" destId="{69418ED2-998E-4403-B540-D2FE34B2957A}" srcOrd="1" destOrd="0" parTransId="{DB7C1C82-7711-4520-9153-30F536A1F654}" sibTransId="{B0B645D4-F175-4968-AB4F-F2D2B0B853C9}"/>
    <dgm:cxn modelId="{34E3A96E-A549-4284-86CE-B248A33DBE65}" type="presOf" srcId="{39453DC4-2C23-40F2-90A6-9654336E6607}" destId="{BF8C1D24-1483-401D-B349-40C2B050D230}" srcOrd="0" destOrd="0" presId="urn:microsoft.com/office/officeart/2005/8/layout/default"/>
    <dgm:cxn modelId="{648CD87C-3B4B-4F44-819A-92AD993C4289}" srcId="{7A26EC16-417B-4F7F-A9CF-CEA35A3CF892}" destId="{733E7C18-8E24-4287-B525-2BFDAFB25B0C}" srcOrd="0" destOrd="0" parTransId="{18353DE5-2190-4B16-9E94-92747869BCDC}" sibTransId="{6A62D1F0-7C12-4CF8-9F7C-23B36978EB31}"/>
    <dgm:cxn modelId="{B309E596-EDFB-4A74-B225-5ABD27A0B610}" type="presOf" srcId="{69418ED2-998E-4403-B540-D2FE34B2957A}" destId="{6CB0C5AC-11FB-4F9E-A428-D6EEFBD99604}" srcOrd="0" destOrd="0" presId="urn:microsoft.com/office/officeart/2005/8/layout/default"/>
    <dgm:cxn modelId="{19F9D8B1-738C-47C6-B407-AB2CD7E11B69}" srcId="{7A26EC16-417B-4F7F-A9CF-CEA35A3CF892}" destId="{39453DC4-2C23-40F2-90A6-9654336E6607}" srcOrd="2" destOrd="0" parTransId="{5EFEB329-92DB-438E-B814-581C938C1FDB}" sibTransId="{CBA46E64-5409-4BD6-8C2C-D5A584F5B389}"/>
    <dgm:cxn modelId="{96F03BC8-B484-418E-9652-56C386ABFF50}" type="presOf" srcId="{733E7C18-8E24-4287-B525-2BFDAFB25B0C}" destId="{BE844339-15E3-4E48-9C70-CC10252CF1EB}" srcOrd="0" destOrd="0" presId="urn:microsoft.com/office/officeart/2005/8/layout/default"/>
    <dgm:cxn modelId="{5DDF9184-A3BD-4AC0-8267-D27ADC0F57F5}" type="presParOf" srcId="{EBEA6BAA-6CFC-4D50-A385-4E7F8B1075F3}" destId="{BE844339-15E3-4E48-9C70-CC10252CF1EB}" srcOrd="0" destOrd="0" presId="urn:microsoft.com/office/officeart/2005/8/layout/default"/>
    <dgm:cxn modelId="{63BAC2DA-B837-4E01-B79C-F87B5E611C51}" type="presParOf" srcId="{EBEA6BAA-6CFC-4D50-A385-4E7F8B1075F3}" destId="{FA52D45B-B37F-4507-841F-D6609B01C443}" srcOrd="1" destOrd="0" presId="urn:microsoft.com/office/officeart/2005/8/layout/default"/>
    <dgm:cxn modelId="{76B78CFA-3DFB-4152-B240-18E85D809A88}" type="presParOf" srcId="{EBEA6BAA-6CFC-4D50-A385-4E7F8B1075F3}" destId="{6CB0C5AC-11FB-4F9E-A428-D6EEFBD99604}" srcOrd="2" destOrd="0" presId="urn:microsoft.com/office/officeart/2005/8/layout/default"/>
    <dgm:cxn modelId="{22A4D740-A323-4E55-B25F-1F8595C27769}" type="presParOf" srcId="{EBEA6BAA-6CFC-4D50-A385-4E7F8B1075F3}" destId="{CE1EF24A-9DC3-4792-8274-4DE4B2024DD0}" srcOrd="3" destOrd="0" presId="urn:microsoft.com/office/officeart/2005/8/layout/default"/>
    <dgm:cxn modelId="{6BEB0F89-D2B3-47E6-BED0-4CDE76121C61}" type="presParOf" srcId="{EBEA6BAA-6CFC-4D50-A385-4E7F8B1075F3}" destId="{BF8C1D24-1483-401D-B349-40C2B050D23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1381CA-693D-4FBF-8785-720DDFCBF5A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B52D20-A731-481F-9321-750146EDE7C0}">
      <dgm:prSet/>
      <dgm:spPr/>
      <dgm:t>
        <a:bodyPr/>
        <a:lstStyle/>
        <a:p>
          <a:r>
            <a:rPr lang="en-US"/>
            <a:t>148 clients are mobile first</a:t>
          </a:r>
        </a:p>
      </dgm:t>
    </dgm:pt>
    <dgm:pt modelId="{16F8107B-0EA6-4669-AD76-C2C069F2DBFE}" type="parTrans" cxnId="{31CA5ADD-960C-4090-A615-EF645D03EEF7}">
      <dgm:prSet/>
      <dgm:spPr/>
      <dgm:t>
        <a:bodyPr/>
        <a:lstStyle/>
        <a:p>
          <a:endParaRPr lang="en-US"/>
        </a:p>
      </dgm:t>
    </dgm:pt>
    <dgm:pt modelId="{BB0FC839-CF54-488E-AB62-510D0FFB647A}" type="sibTrans" cxnId="{31CA5ADD-960C-4090-A615-EF645D03EEF7}">
      <dgm:prSet/>
      <dgm:spPr/>
      <dgm:t>
        <a:bodyPr/>
        <a:lstStyle/>
        <a:p>
          <a:endParaRPr lang="en-US"/>
        </a:p>
      </dgm:t>
    </dgm:pt>
    <dgm:pt modelId="{463D0C22-6340-41ED-95E8-AA5167E367CC}">
      <dgm:prSet/>
      <dgm:spPr/>
      <dgm:t>
        <a:bodyPr/>
        <a:lstStyle/>
        <a:p>
          <a:r>
            <a:rPr lang="en-US"/>
            <a:t>48 clients have launched the Sidearm App SDK</a:t>
          </a:r>
        </a:p>
      </dgm:t>
    </dgm:pt>
    <dgm:pt modelId="{D9912245-0F34-40B6-BB28-2BB909F7BA5C}" type="parTrans" cxnId="{FBA23BB7-4398-431B-9F89-2E8C4FA367D4}">
      <dgm:prSet/>
      <dgm:spPr/>
      <dgm:t>
        <a:bodyPr/>
        <a:lstStyle/>
        <a:p>
          <a:endParaRPr lang="en-US"/>
        </a:p>
      </dgm:t>
    </dgm:pt>
    <dgm:pt modelId="{42BBF3B5-4B43-44B6-82B5-014081813719}" type="sibTrans" cxnId="{FBA23BB7-4398-431B-9F89-2E8C4FA367D4}">
      <dgm:prSet/>
      <dgm:spPr/>
      <dgm:t>
        <a:bodyPr/>
        <a:lstStyle/>
        <a:p>
          <a:endParaRPr lang="en-US"/>
        </a:p>
      </dgm:t>
    </dgm:pt>
    <dgm:pt modelId="{E94568BE-4052-4F8D-9A3A-1384616BAB79}">
      <dgm:prSet/>
      <dgm:spPr/>
      <dgm:t>
        <a:bodyPr/>
        <a:lstStyle/>
        <a:p>
          <a:r>
            <a:rPr lang="en-US"/>
            <a:t>41 since the start of 2020 football season</a:t>
          </a:r>
        </a:p>
      </dgm:t>
    </dgm:pt>
    <dgm:pt modelId="{FD455455-ACA0-42EF-93C7-2F885376AA33}" type="parTrans" cxnId="{D18AC242-3676-4ADE-A5A9-E1862DD5DF5B}">
      <dgm:prSet/>
      <dgm:spPr/>
      <dgm:t>
        <a:bodyPr/>
        <a:lstStyle/>
        <a:p>
          <a:endParaRPr lang="en-US"/>
        </a:p>
      </dgm:t>
    </dgm:pt>
    <dgm:pt modelId="{CE024B3F-6DD5-4C90-880E-DBCC4E3AFD69}" type="sibTrans" cxnId="{D18AC242-3676-4ADE-A5A9-E1862DD5DF5B}">
      <dgm:prSet/>
      <dgm:spPr/>
      <dgm:t>
        <a:bodyPr/>
        <a:lstStyle/>
        <a:p>
          <a:endParaRPr lang="en-US"/>
        </a:p>
      </dgm:t>
    </dgm:pt>
    <dgm:pt modelId="{139D7D27-431B-4537-A58C-C7A44C691CD4}">
      <dgm:prSet/>
      <dgm:spPr/>
      <dgm:t>
        <a:bodyPr/>
        <a:lstStyle/>
        <a:p>
          <a:r>
            <a:rPr lang="en-US"/>
            <a:t>50 clients have partnered with ParkHub</a:t>
          </a:r>
        </a:p>
      </dgm:t>
    </dgm:pt>
    <dgm:pt modelId="{D9425856-003D-440C-ACE9-AF3E8CF97AD4}" type="parTrans" cxnId="{1D504EF8-9255-4A56-A806-4F71427FA773}">
      <dgm:prSet/>
      <dgm:spPr/>
      <dgm:t>
        <a:bodyPr/>
        <a:lstStyle/>
        <a:p>
          <a:endParaRPr lang="en-US"/>
        </a:p>
      </dgm:t>
    </dgm:pt>
    <dgm:pt modelId="{3483A670-2858-4E21-90A8-505F9FCD50B5}" type="sibTrans" cxnId="{1D504EF8-9255-4A56-A806-4F71427FA773}">
      <dgm:prSet/>
      <dgm:spPr/>
      <dgm:t>
        <a:bodyPr/>
        <a:lstStyle/>
        <a:p>
          <a:endParaRPr lang="en-US"/>
        </a:p>
      </dgm:t>
    </dgm:pt>
    <dgm:pt modelId="{B67A1EFC-3A2E-4111-96BB-A98AA004C87D}">
      <dgm:prSet/>
      <dgm:spPr/>
      <dgm:t>
        <a:bodyPr/>
        <a:lstStyle/>
        <a:p>
          <a:r>
            <a:rPr lang="en-US"/>
            <a:t>33 since the start of 2020 football</a:t>
          </a:r>
        </a:p>
      </dgm:t>
    </dgm:pt>
    <dgm:pt modelId="{FA0C71AB-30BB-427A-88BF-856EFB3F9A8C}" type="parTrans" cxnId="{A169E4B7-5157-4B6E-B838-622237512DBC}">
      <dgm:prSet/>
      <dgm:spPr/>
      <dgm:t>
        <a:bodyPr/>
        <a:lstStyle/>
        <a:p>
          <a:endParaRPr lang="en-US"/>
        </a:p>
      </dgm:t>
    </dgm:pt>
    <dgm:pt modelId="{E28F906B-A60D-44D1-97F7-688AB4CB9E37}" type="sibTrans" cxnId="{A169E4B7-5157-4B6E-B838-622237512DBC}">
      <dgm:prSet/>
      <dgm:spPr/>
      <dgm:t>
        <a:bodyPr/>
        <a:lstStyle/>
        <a:p>
          <a:endParaRPr lang="en-US"/>
        </a:p>
      </dgm:t>
    </dgm:pt>
    <dgm:pt modelId="{0AB02578-4766-4AE1-BDDC-4766283A4C19}">
      <dgm:prSet/>
      <dgm:spPr/>
      <dgm:t>
        <a:bodyPr/>
        <a:lstStyle/>
        <a:p>
          <a:r>
            <a:rPr lang="en-US" dirty="0"/>
            <a:t>41 clients have implemented paperless invoicing</a:t>
          </a:r>
        </a:p>
      </dgm:t>
    </dgm:pt>
    <dgm:pt modelId="{CF1770DD-D3FC-4317-B80A-39E7615E8F09}" type="parTrans" cxnId="{D031CABF-F310-4171-B905-A810962BDC3D}">
      <dgm:prSet/>
      <dgm:spPr/>
      <dgm:t>
        <a:bodyPr/>
        <a:lstStyle/>
        <a:p>
          <a:endParaRPr lang="en-US"/>
        </a:p>
      </dgm:t>
    </dgm:pt>
    <dgm:pt modelId="{38C5134F-5AC6-493D-9DA5-B0CD38330BEB}" type="sibTrans" cxnId="{D031CABF-F310-4171-B905-A810962BDC3D}">
      <dgm:prSet/>
      <dgm:spPr/>
      <dgm:t>
        <a:bodyPr/>
        <a:lstStyle/>
        <a:p>
          <a:endParaRPr lang="en-US"/>
        </a:p>
      </dgm:t>
    </dgm:pt>
    <dgm:pt modelId="{C2C664F0-475B-424F-BD1F-ABD5956F4EDB}">
      <dgm:prSet/>
      <dgm:spPr/>
      <dgm:t>
        <a:bodyPr/>
        <a:lstStyle/>
        <a:p>
          <a:r>
            <a:rPr lang="en-US" dirty="0"/>
            <a:t>32 have turned on the Required Seat Donation Functionality</a:t>
          </a:r>
        </a:p>
      </dgm:t>
    </dgm:pt>
    <dgm:pt modelId="{3194D68E-724F-4D84-9EA4-4D102C993870}" type="parTrans" cxnId="{056887CC-E3F2-48EA-A4F7-0F6031889450}">
      <dgm:prSet/>
      <dgm:spPr/>
      <dgm:t>
        <a:bodyPr/>
        <a:lstStyle/>
        <a:p>
          <a:endParaRPr lang="en-US"/>
        </a:p>
      </dgm:t>
    </dgm:pt>
    <dgm:pt modelId="{72A110B3-B15F-43AB-86C5-25655A0F5A48}" type="sibTrans" cxnId="{056887CC-E3F2-48EA-A4F7-0F6031889450}">
      <dgm:prSet/>
      <dgm:spPr/>
      <dgm:t>
        <a:bodyPr/>
        <a:lstStyle/>
        <a:p>
          <a:endParaRPr lang="en-US"/>
        </a:p>
      </dgm:t>
    </dgm:pt>
    <dgm:pt modelId="{29748E87-ABC1-47F4-8743-D1E188CB5479}">
      <dgm:prSet/>
      <dgm:spPr/>
      <dgm:t>
        <a:bodyPr/>
        <a:lstStyle/>
        <a:p>
          <a:r>
            <a:rPr lang="en-US" dirty="0"/>
            <a:t>33% of transfers result in new account creation in database</a:t>
          </a:r>
        </a:p>
      </dgm:t>
    </dgm:pt>
    <dgm:pt modelId="{053BDA7B-8468-4097-9CE5-8CA4D69F1473}" type="parTrans" cxnId="{FBA482DF-BBEE-4491-A371-48196AE069D9}">
      <dgm:prSet/>
      <dgm:spPr/>
      <dgm:t>
        <a:bodyPr/>
        <a:lstStyle/>
        <a:p>
          <a:endParaRPr lang="en-US"/>
        </a:p>
      </dgm:t>
    </dgm:pt>
    <dgm:pt modelId="{BE8833EA-D4F0-4F64-A184-A0C7BF26BCEE}" type="sibTrans" cxnId="{FBA482DF-BBEE-4491-A371-48196AE069D9}">
      <dgm:prSet/>
      <dgm:spPr/>
      <dgm:t>
        <a:bodyPr/>
        <a:lstStyle/>
        <a:p>
          <a:endParaRPr lang="en-US"/>
        </a:p>
      </dgm:t>
    </dgm:pt>
    <dgm:pt modelId="{DA69AEED-1AE1-43DB-A2C2-EC681B7B6537}" type="pres">
      <dgm:prSet presAssocID="{911381CA-693D-4FBF-8785-720DDFCBF5AA}" presName="linear" presStyleCnt="0">
        <dgm:presLayoutVars>
          <dgm:dir/>
          <dgm:animLvl val="lvl"/>
          <dgm:resizeHandles val="exact"/>
        </dgm:presLayoutVars>
      </dgm:prSet>
      <dgm:spPr/>
    </dgm:pt>
    <dgm:pt modelId="{B2BD737D-C575-47D7-AAD5-14F0BC0C9F49}" type="pres">
      <dgm:prSet presAssocID="{86B52D20-A731-481F-9321-750146EDE7C0}" presName="parentLin" presStyleCnt="0"/>
      <dgm:spPr/>
    </dgm:pt>
    <dgm:pt modelId="{F3F8334E-1D8D-4A58-92F1-731459B20D7A}" type="pres">
      <dgm:prSet presAssocID="{86B52D20-A731-481F-9321-750146EDE7C0}" presName="parentLeftMargin" presStyleLbl="node1" presStyleIdx="0" presStyleCnt="5"/>
      <dgm:spPr/>
    </dgm:pt>
    <dgm:pt modelId="{CCAF5B6F-838E-4FA4-B692-4A10522044C9}" type="pres">
      <dgm:prSet presAssocID="{86B52D20-A731-481F-9321-750146EDE7C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DC7B43F-8B0A-40F2-AA66-362F6CE3E791}" type="pres">
      <dgm:prSet presAssocID="{86B52D20-A731-481F-9321-750146EDE7C0}" presName="negativeSpace" presStyleCnt="0"/>
      <dgm:spPr/>
    </dgm:pt>
    <dgm:pt modelId="{ED16EFAD-5D5A-4CC2-B47F-0A2D9E71EA42}" type="pres">
      <dgm:prSet presAssocID="{86B52D20-A731-481F-9321-750146EDE7C0}" presName="childText" presStyleLbl="conFgAcc1" presStyleIdx="0" presStyleCnt="5">
        <dgm:presLayoutVars>
          <dgm:bulletEnabled val="1"/>
        </dgm:presLayoutVars>
      </dgm:prSet>
      <dgm:spPr/>
    </dgm:pt>
    <dgm:pt modelId="{83B3BC17-9767-49E0-974A-9DDE2169D1DA}" type="pres">
      <dgm:prSet presAssocID="{BB0FC839-CF54-488E-AB62-510D0FFB647A}" presName="spaceBetweenRectangles" presStyleCnt="0"/>
      <dgm:spPr/>
    </dgm:pt>
    <dgm:pt modelId="{1C9F5FFA-19DC-4E26-818D-672AADC09098}" type="pres">
      <dgm:prSet presAssocID="{463D0C22-6340-41ED-95E8-AA5167E367CC}" presName="parentLin" presStyleCnt="0"/>
      <dgm:spPr/>
    </dgm:pt>
    <dgm:pt modelId="{FB803701-130C-4D4D-91B7-7C0AB676F78E}" type="pres">
      <dgm:prSet presAssocID="{463D0C22-6340-41ED-95E8-AA5167E367CC}" presName="parentLeftMargin" presStyleLbl="node1" presStyleIdx="0" presStyleCnt="5"/>
      <dgm:spPr/>
    </dgm:pt>
    <dgm:pt modelId="{F12F7DF5-390C-4324-85AE-14EDA089989B}" type="pres">
      <dgm:prSet presAssocID="{463D0C22-6340-41ED-95E8-AA5167E367C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9FA8C73-5D48-42AF-85F6-CB6FA30381C1}" type="pres">
      <dgm:prSet presAssocID="{463D0C22-6340-41ED-95E8-AA5167E367CC}" presName="negativeSpace" presStyleCnt="0"/>
      <dgm:spPr/>
    </dgm:pt>
    <dgm:pt modelId="{2743B236-0449-43D2-92DC-55C7830F0ECF}" type="pres">
      <dgm:prSet presAssocID="{463D0C22-6340-41ED-95E8-AA5167E367CC}" presName="childText" presStyleLbl="conFgAcc1" presStyleIdx="1" presStyleCnt="5">
        <dgm:presLayoutVars>
          <dgm:bulletEnabled val="1"/>
        </dgm:presLayoutVars>
      </dgm:prSet>
      <dgm:spPr/>
    </dgm:pt>
    <dgm:pt modelId="{E4A47307-D50E-44CE-94A5-3B1C1788F21A}" type="pres">
      <dgm:prSet presAssocID="{42BBF3B5-4B43-44B6-82B5-014081813719}" presName="spaceBetweenRectangles" presStyleCnt="0"/>
      <dgm:spPr/>
    </dgm:pt>
    <dgm:pt modelId="{DCD10413-CE9A-4C58-9D86-D4DED9B3195E}" type="pres">
      <dgm:prSet presAssocID="{139D7D27-431B-4537-A58C-C7A44C691CD4}" presName="parentLin" presStyleCnt="0"/>
      <dgm:spPr/>
    </dgm:pt>
    <dgm:pt modelId="{54081D5D-C3F7-417C-A7CE-87AF368E0AB8}" type="pres">
      <dgm:prSet presAssocID="{139D7D27-431B-4537-A58C-C7A44C691CD4}" presName="parentLeftMargin" presStyleLbl="node1" presStyleIdx="1" presStyleCnt="5"/>
      <dgm:spPr/>
    </dgm:pt>
    <dgm:pt modelId="{F71F19ED-182E-4AAC-A457-7A701104587C}" type="pres">
      <dgm:prSet presAssocID="{139D7D27-431B-4537-A58C-C7A44C691CD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0EB3ED3-E711-45CB-8B29-2FB8C4E0BECC}" type="pres">
      <dgm:prSet presAssocID="{139D7D27-431B-4537-A58C-C7A44C691CD4}" presName="negativeSpace" presStyleCnt="0"/>
      <dgm:spPr/>
    </dgm:pt>
    <dgm:pt modelId="{B1102322-85B6-4EA9-B2C0-A9075B591C42}" type="pres">
      <dgm:prSet presAssocID="{139D7D27-431B-4537-A58C-C7A44C691CD4}" presName="childText" presStyleLbl="conFgAcc1" presStyleIdx="2" presStyleCnt="5">
        <dgm:presLayoutVars>
          <dgm:bulletEnabled val="1"/>
        </dgm:presLayoutVars>
      </dgm:prSet>
      <dgm:spPr/>
    </dgm:pt>
    <dgm:pt modelId="{AC39A731-FF6E-4F7F-A1A7-A04651771E34}" type="pres">
      <dgm:prSet presAssocID="{3483A670-2858-4E21-90A8-505F9FCD50B5}" presName="spaceBetweenRectangles" presStyleCnt="0"/>
      <dgm:spPr/>
    </dgm:pt>
    <dgm:pt modelId="{14039A5B-ACEE-42E0-ADD9-DF3BD3F58DD7}" type="pres">
      <dgm:prSet presAssocID="{0AB02578-4766-4AE1-BDDC-4766283A4C19}" presName="parentLin" presStyleCnt="0"/>
      <dgm:spPr/>
    </dgm:pt>
    <dgm:pt modelId="{9A3ADCB3-99DB-4212-9861-591233093FF5}" type="pres">
      <dgm:prSet presAssocID="{0AB02578-4766-4AE1-BDDC-4766283A4C19}" presName="parentLeftMargin" presStyleLbl="node1" presStyleIdx="2" presStyleCnt="5"/>
      <dgm:spPr/>
    </dgm:pt>
    <dgm:pt modelId="{204D321D-B255-45A3-8B42-90CB1E505780}" type="pres">
      <dgm:prSet presAssocID="{0AB02578-4766-4AE1-BDDC-4766283A4C1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FEF6009-3309-458B-A592-20FAC87DE8D4}" type="pres">
      <dgm:prSet presAssocID="{0AB02578-4766-4AE1-BDDC-4766283A4C19}" presName="negativeSpace" presStyleCnt="0"/>
      <dgm:spPr/>
    </dgm:pt>
    <dgm:pt modelId="{1E6499D3-A06F-484E-93FF-8E8252FC082D}" type="pres">
      <dgm:prSet presAssocID="{0AB02578-4766-4AE1-BDDC-4766283A4C19}" presName="childText" presStyleLbl="conFgAcc1" presStyleIdx="3" presStyleCnt="5">
        <dgm:presLayoutVars>
          <dgm:bulletEnabled val="1"/>
        </dgm:presLayoutVars>
      </dgm:prSet>
      <dgm:spPr/>
    </dgm:pt>
    <dgm:pt modelId="{D44FECD0-60F8-4E96-9F60-1B0F615751B3}" type="pres">
      <dgm:prSet presAssocID="{38C5134F-5AC6-493D-9DA5-B0CD38330BEB}" presName="spaceBetweenRectangles" presStyleCnt="0"/>
      <dgm:spPr/>
    </dgm:pt>
    <dgm:pt modelId="{EA6980B0-32F7-47A7-9D86-9640FA51C0CC}" type="pres">
      <dgm:prSet presAssocID="{29748E87-ABC1-47F4-8743-D1E188CB5479}" presName="parentLin" presStyleCnt="0"/>
      <dgm:spPr/>
    </dgm:pt>
    <dgm:pt modelId="{FF1153B5-5A72-437F-A22E-5D8476C49C74}" type="pres">
      <dgm:prSet presAssocID="{29748E87-ABC1-47F4-8743-D1E188CB5479}" presName="parentLeftMargin" presStyleLbl="node1" presStyleIdx="3" presStyleCnt="5"/>
      <dgm:spPr/>
    </dgm:pt>
    <dgm:pt modelId="{93B8513C-543B-4D9F-A75B-17F19031DC6E}" type="pres">
      <dgm:prSet presAssocID="{29748E87-ABC1-47F4-8743-D1E188CB547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7C107CE2-D84E-460D-B109-53218A8327EA}" type="pres">
      <dgm:prSet presAssocID="{29748E87-ABC1-47F4-8743-D1E188CB5479}" presName="negativeSpace" presStyleCnt="0"/>
      <dgm:spPr/>
    </dgm:pt>
    <dgm:pt modelId="{D962E907-F4E4-4722-8B8D-755A9FCE5702}" type="pres">
      <dgm:prSet presAssocID="{29748E87-ABC1-47F4-8743-D1E188CB547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2BA3D01-68B3-44A1-A97E-EEA250C18B1F}" type="presOf" srcId="{463D0C22-6340-41ED-95E8-AA5167E367CC}" destId="{FB803701-130C-4D4D-91B7-7C0AB676F78E}" srcOrd="0" destOrd="0" presId="urn:microsoft.com/office/officeart/2005/8/layout/list1"/>
    <dgm:cxn modelId="{32F19F03-23A7-4D9F-8094-07F1E14ADC33}" type="presOf" srcId="{E94568BE-4052-4F8D-9A3A-1384616BAB79}" destId="{2743B236-0449-43D2-92DC-55C7830F0ECF}" srcOrd="0" destOrd="0" presId="urn:microsoft.com/office/officeart/2005/8/layout/list1"/>
    <dgm:cxn modelId="{206F3637-5CF4-43A2-9B00-750E5B24B146}" type="presOf" srcId="{0AB02578-4766-4AE1-BDDC-4766283A4C19}" destId="{204D321D-B255-45A3-8B42-90CB1E505780}" srcOrd="1" destOrd="0" presId="urn:microsoft.com/office/officeart/2005/8/layout/list1"/>
    <dgm:cxn modelId="{3389503D-B9C6-49BC-93A3-D2CCD135E13A}" type="presOf" srcId="{29748E87-ABC1-47F4-8743-D1E188CB5479}" destId="{93B8513C-543B-4D9F-A75B-17F19031DC6E}" srcOrd="1" destOrd="0" presId="urn:microsoft.com/office/officeart/2005/8/layout/list1"/>
    <dgm:cxn modelId="{D18AC242-3676-4ADE-A5A9-E1862DD5DF5B}" srcId="{463D0C22-6340-41ED-95E8-AA5167E367CC}" destId="{E94568BE-4052-4F8D-9A3A-1384616BAB79}" srcOrd="0" destOrd="0" parTransId="{FD455455-ACA0-42EF-93C7-2F885376AA33}" sibTransId="{CE024B3F-6DD5-4C90-880E-DBCC4E3AFD69}"/>
    <dgm:cxn modelId="{A27ED163-88D5-4E8B-B938-DC0655436E0B}" type="presOf" srcId="{B67A1EFC-3A2E-4111-96BB-A98AA004C87D}" destId="{B1102322-85B6-4EA9-B2C0-A9075B591C42}" srcOrd="0" destOrd="0" presId="urn:microsoft.com/office/officeart/2005/8/layout/list1"/>
    <dgm:cxn modelId="{D6A20067-F170-4A48-AE73-F14B53E6FF39}" type="presOf" srcId="{139D7D27-431B-4537-A58C-C7A44C691CD4}" destId="{F71F19ED-182E-4AAC-A457-7A701104587C}" srcOrd="1" destOrd="0" presId="urn:microsoft.com/office/officeart/2005/8/layout/list1"/>
    <dgm:cxn modelId="{3BAB8F85-09B2-41FB-BD14-8AA88082468B}" type="presOf" srcId="{86B52D20-A731-481F-9321-750146EDE7C0}" destId="{F3F8334E-1D8D-4A58-92F1-731459B20D7A}" srcOrd="0" destOrd="0" presId="urn:microsoft.com/office/officeart/2005/8/layout/list1"/>
    <dgm:cxn modelId="{88AAC39D-0F8D-4B94-8BF9-90AD7B8870EC}" type="presOf" srcId="{911381CA-693D-4FBF-8785-720DDFCBF5AA}" destId="{DA69AEED-1AE1-43DB-A2C2-EC681B7B6537}" srcOrd="0" destOrd="0" presId="urn:microsoft.com/office/officeart/2005/8/layout/list1"/>
    <dgm:cxn modelId="{8452919F-2D89-4E10-80B8-5D2B33C44584}" type="presOf" srcId="{C2C664F0-475B-424F-BD1F-ABD5956F4EDB}" destId="{1E6499D3-A06F-484E-93FF-8E8252FC082D}" srcOrd="0" destOrd="0" presId="urn:microsoft.com/office/officeart/2005/8/layout/list1"/>
    <dgm:cxn modelId="{900218A6-2AFD-4C5B-AC97-DCBD8903FFFC}" type="presOf" srcId="{86B52D20-A731-481F-9321-750146EDE7C0}" destId="{CCAF5B6F-838E-4FA4-B692-4A10522044C9}" srcOrd="1" destOrd="0" presId="urn:microsoft.com/office/officeart/2005/8/layout/list1"/>
    <dgm:cxn modelId="{FBA23BB7-4398-431B-9F89-2E8C4FA367D4}" srcId="{911381CA-693D-4FBF-8785-720DDFCBF5AA}" destId="{463D0C22-6340-41ED-95E8-AA5167E367CC}" srcOrd="1" destOrd="0" parTransId="{D9912245-0F34-40B6-BB28-2BB909F7BA5C}" sibTransId="{42BBF3B5-4B43-44B6-82B5-014081813719}"/>
    <dgm:cxn modelId="{A169E4B7-5157-4B6E-B838-622237512DBC}" srcId="{139D7D27-431B-4537-A58C-C7A44C691CD4}" destId="{B67A1EFC-3A2E-4111-96BB-A98AA004C87D}" srcOrd="0" destOrd="0" parTransId="{FA0C71AB-30BB-427A-88BF-856EFB3F9A8C}" sibTransId="{E28F906B-A60D-44D1-97F7-688AB4CB9E37}"/>
    <dgm:cxn modelId="{D031CABF-F310-4171-B905-A810962BDC3D}" srcId="{911381CA-693D-4FBF-8785-720DDFCBF5AA}" destId="{0AB02578-4766-4AE1-BDDC-4766283A4C19}" srcOrd="3" destOrd="0" parTransId="{CF1770DD-D3FC-4317-B80A-39E7615E8F09}" sibTransId="{38C5134F-5AC6-493D-9DA5-B0CD38330BEB}"/>
    <dgm:cxn modelId="{263786C1-D334-4CA1-AA01-D1E8D526A3B2}" type="presOf" srcId="{29748E87-ABC1-47F4-8743-D1E188CB5479}" destId="{FF1153B5-5A72-437F-A22E-5D8476C49C74}" srcOrd="0" destOrd="0" presId="urn:microsoft.com/office/officeart/2005/8/layout/list1"/>
    <dgm:cxn modelId="{056887CC-E3F2-48EA-A4F7-0F6031889450}" srcId="{0AB02578-4766-4AE1-BDDC-4766283A4C19}" destId="{C2C664F0-475B-424F-BD1F-ABD5956F4EDB}" srcOrd="0" destOrd="0" parTransId="{3194D68E-724F-4D84-9EA4-4D102C993870}" sibTransId="{72A110B3-B15F-43AB-86C5-25655A0F5A48}"/>
    <dgm:cxn modelId="{EFFCC4D6-C032-4120-9109-0DE51E7C5F6A}" type="presOf" srcId="{0AB02578-4766-4AE1-BDDC-4766283A4C19}" destId="{9A3ADCB3-99DB-4212-9861-591233093FF5}" srcOrd="0" destOrd="0" presId="urn:microsoft.com/office/officeart/2005/8/layout/list1"/>
    <dgm:cxn modelId="{31CA5ADD-960C-4090-A615-EF645D03EEF7}" srcId="{911381CA-693D-4FBF-8785-720DDFCBF5AA}" destId="{86B52D20-A731-481F-9321-750146EDE7C0}" srcOrd="0" destOrd="0" parTransId="{16F8107B-0EA6-4669-AD76-C2C069F2DBFE}" sibTransId="{BB0FC839-CF54-488E-AB62-510D0FFB647A}"/>
    <dgm:cxn modelId="{FBA482DF-BBEE-4491-A371-48196AE069D9}" srcId="{911381CA-693D-4FBF-8785-720DDFCBF5AA}" destId="{29748E87-ABC1-47F4-8743-D1E188CB5479}" srcOrd="4" destOrd="0" parTransId="{053BDA7B-8468-4097-9CE5-8CA4D69F1473}" sibTransId="{BE8833EA-D4F0-4F64-A184-A0C7BF26BCEE}"/>
    <dgm:cxn modelId="{7812ABF6-47D1-47C3-BE74-8409B8F1587C}" type="presOf" srcId="{139D7D27-431B-4537-A58C-C7A44C691CD4}" destId="{54081D5D-C3F7-417C-A7CE-87AF368E0AB8}" srcOrd="0" destOrd="0" presId="urn:microsoft.com/office/officeart/2005/8/layout/list1"/>
    <dgm:cxn modelId="{1D504EF8-9255-4A56-A806-4F71427FA773}" srcId="{911381CA-693D-4FBF-8785-720DDFCBF5AA}" destId="{139D7D27-431B-4537-A58C-C7A44C691CD4}" srcOrd="2" destOrd="0" parTransId="{D9425856-003D-440C-ACE9-AF3E8CF97AD4}" sibTransId="{3483A670-2858-4E21-90A8-505F9FCD50B5}"/>
    <dgm:cxn modelId="{DD3820FE-4D79-4A3A-9185-73B083587178}" type="presOf" srcId="{463D0C22-6340-41ED-95E8-AA5167E367CC}" destId="{F12F7DF5-390C-4324-85AE-14EDA089989B}" srcOrd="1" destOrd="0" presId="urn:microsoft.com/office/officeart/2005/8/layout/list1"/>
    <dgm:cxn modelId="{D990B1E1-C2F8-4B5F-87ED-0808FC3BCA3B}" type="presParOf" srcId="{DA69AEED-1AE1-43DB-A2C2-EC681B7B6537}" destId="{B2BD737D-C575-47D7-AAD5-14F0BC0C9F49}" srcOrd="0" destOrd="0" presId="urn:microsoft.com/office/officeart/2005/8/layout/list1"/>
    <dgm:cxn modelId="{ED05EBC7-A7D7-48DE-9942-4809BCD604B7}" type="presParOf" srcId="{B2BD737D-C575-47D7-AAD5-14F0BC0C9F49}" destId="{F3F8334E-1D8D-4A58-92F1-731459B20D7A}" srcOrd="0" destOrd="0" presId="urn:microsoft.com/office/officeart/2005/8/layout/list1"/>
    <dgm:cxn modelId="{BE45425E-EABE-4528-B907-70D57F9E9282}" type="presParOf" srcId="{B2BD737D-C575-47D7-AAD5-14F0BC0C9F49}" destId="{CCAF5B6F-838E-4FA4-B692-4A10522044C9}" srcOrd="1" destOrd="0" presId="urn:microsoft.com/office/officeart/2005/8/layout/list1"/>
    <dgm:cxn modelId="{A04FB2B2-CDFA-4B41-9C2B-C0523110ACB3}" type="presParOf" srcId="{DA69AEED-1AE1-43DB-A2C2-EC681B7B6537}" destId="{CDC7B43F-8B0A-40F2-AA66-362F6CE3E791}" srcOrd="1" destOrd="0" presId="urn:microsoft.com/office/officeart/2005/8/layout/list1"/>
    <dgm:cxn modelId="{D8B62B21-A63B-468D-B452-5F7AE7593AFE}" type="presParOf" srcId="{DA69AEED-1AE1-43DB-A2C2-EC681B7B6537}" destId="{ED16EFAD-5D5A-4CC2-B47F-0A2D9E71EA42}" srcOrd="2" destOrd="0" presId="urn:microsoft.com/office/officeart/2005/8/layout/list1"/>
    <dgm:cxn modelId="{AF7A943B-BC9B-46EE-BFCC-90081C1D97DE}" type="presParOf" srcId="{DA69AEED-1AE1-43DB-A2C2-EC681B7B6537}" destId="{83B3BC17-9767-49E0-974A-9DDE2169D1DA}" srcOrd="3" destOrd="0" presId="urn:microsoft.com/office/officeart/2005/8/layout/list1"/>
    <dgm:cxn modelId="{B0CBD4B5-CCE6-4262-8FD2-C5C2DCA341F8}" type="presParOf" srcId="{DA69AEED-1AE1-43DB-A2C2-EC681B7B6537}" destId="{1C9F5FFA-19DC-4E26-818D-672AADC09098}" srcOrd="4" destOrd="0" presId="urn:microsoft.com/office/officeart/2005/8/layout/list1"/>
    <dgm:cxn modelId="{A6C5F660-8CCF-437F-B0EC-C429CF7EC444}" type="presParOf" srcId="{1C9F5FFA-19DC-4E26-818D-672AADC09098}" destId="{FB803701-130C-4D4D-91B7-7C0AB676F78E}" srcOrd="0" destOrd="0" presId="urn:microsoft.com/office/officeart/2005/8/layout/list1"/>
    <dgm:cxn modelId="{AA82CDA2-84D2-4908-92BF-8E496201BA86}" type="presParOf" srcId="{1C9F5FFA-19DC-4E26-818D-672AADC09098}" destId="{F12F7DF5-390C-4324-85AE-14EDA089989B}" srcOrd="1" destOrd="0" presId="urn:microsoft.com/office/officeart/2005/8/layout/list1"/>
    <dgm:cxn modelId="{3DC7876D-9A7D-4FB9-B1D6-3483605388CF}" type="presParOf" srcId="{DA69AEED-1AE1-43DB-A2C2-EC681B7B6537}" destId="{99FA8C73-5D48-42AF-85F6-CB6FA30381C1}" srcOrd="5" destOrd="0" presId="urn:microsoft.com/office/officeart/2005/8/layout/list1"/>
    <dgm:cxn modelId="{77C05F61-B60A-4CD5-AF95-E2FE9EFF93AE}" type="presParOf" srcId="{DA69AEED-1AE1-43DB-A2C2-EC681B7B6537}" destId="{2743B236-0449-43D2-92DC-55C7830F0ECF}" srcOrd="6" destOrd="0" presId="urn:microsoft.com/office/officeart/2005/8/layout/list1"/>
    <dgm:cxn modelId="{7F6551CC-F35C-460B-B654-3FE9C285C72D}" type="presParOf" srcId="{DA69AEED-1AE1-43DB-A2C2-EC681B7B6537}" destId="{E4A47307-D50E-44CE-94A5-3B1C1788F21A}" srcOrd="7" destOrd="0" presId="urn:microsoft.com/office/officeart/2005/8/layout/list1"/>
    <dgm:cxn modelId="{92CC0BEB-B4C3-4B0A-88AE-A3AC5222D572}" type="presParOf" srcId="{DA69AEED-1AE1-43DB-A2C2-EC681B7B6537}" destId="{DCD10413-CE9A-4C58-9D86-D4DED9B3195E}" srcOrd="8" destOrd="0" presId="urn:microsoft.com/office/officeart/2005/8/layout/list1"/>
    <dgm:cxn modelId="{326B3CC3-0111-4FD1-843E-95E8E858678B}" type="presParOf" srcId="{DCD10413-CE9A-4C58-9D86-D4DED9B3195E}" destId="{54081D5D-C3F7-417C-A7CE-87AF368E0AB8}" srcOrd="0" destOrd="0" presId="urn:microsoft.com/office/officeart/2005/8/layout/list1"/>
    <dgm:cxn modelId="{A31CB013-8D2E-4BE5-99E2-3D45F8758A52}" type="presParOf" srcId="{DCD10413-CE9A-4C58-9D86-D4DED9B3195E}" destId="{F71F19ED-182E-4AAC-A457-7A701104587C}" srcOrd="1" destOrd="0" presId="urn:microsoft.com/office/officeart/2005/8/layout/list1"/>
    <dgm:cxn modelId="{68E98BE9-DC12-4A85-91CE-9E488035B50F}" type="presParOf" srcId="{DA69AEED-1AE1-43DB-A2C2-EC681B7B6537}" destId="{F0EB3ED3-E711-45CB-8B29-2FB8C4E0BECC}" srcOrd="9" destOrd="0" presId="urn:microsoft.com/office/officeart/2005/8/layout/list1"/>
    <dgm:cxn modelId="{27C64E88-B050-4DB2-B23B-27E52308BE4F}" type="presParOf" srcId="{DA69AEED-1AE1-43DB-A2C2-EC681B7B6537}" destId="{B1102322-85B6-4EA9-B2C0-A9075B591C42}" srcOrd="10" destOrd="0" presId="urn:microsoft.com/office/officeart/2005/8/layout/list1"/>
    <dgm:cxn modelId="{AA2F4AAC-1682-4FB9-9628-8A69115E6D8D}" type="presParOf" srcId="{DA69AEED-1AE1-43DB-A2C2-EC681B7B6537}" destId="{AC39A731-FF6E-4F7F-A1A7-A04651771E34}" srcOrd="11" destOrd="0" presId="urn:microsoft.com/office/officeart/2005/8/layout/list1"/>
    <dgm:cxn modelId="{3C75CDB7-EB4A-462B-8F09-80A2C0E46D79}" type="presParOf" srcId="{DA69AEED-1AE1-43DB-A2C2-EC681B7B6537}" destId="{14039A5B-ACEE-42E0-ADD9-DF3BD3F58DD7}" srcOrd="12" destOrd="0" presId="urn:microsoft.com/office/officeart/2005/8/layout/list1"/>
    <dgm:cxn modelId="{AD680843-7DB0-4F1E-A9CA-AF3A18A8CA40}" type="presParOf" srcId="{14039A5B-ACEE-42E0-ADD9-DF3BD3F58DD7}" destId="{9A3ADCB3-99DB-4212-9861-591233093FF5}" srcOrd="0" destOrd="0" presId="urn:microsoft.com/office/officeart/2005/8/layout/list1"/>
    <dgm:cxn modelId="{8F4A5130-A94E-4DB3-913B-F81150A4FFAC}" type="presParOf" srcId="{14039A5B-ACEE-42E0-ADD9-DF3BD3F58DD7}" destId="{204D321D-B255-45A3-8B42-90CB1E505780}" srcOrd="1" destOrd="0" presId="urn:microsoft.com/office/officeart/2005/8/layout/list1"/>
    <dgm:cxn modelId="{75EC8F1E-98DA-4DC4-8CFF-6C5C028174E2}" type="presParOf" srcId="{DA69AEED-1AE1-43DB-A2C2-EC681B7B6537}" destId="{9FEF6009-3309-458B-A592-20FAC87DE8D4}" srcOrd="13" destOrd="0" presId="urn:microsoft.com/office/officeart/2005/8/layout/list1"/>
    <dgm:cxn modelId="{31DE08E8-B518-4B4E-A342-EC9E67217661}" type="presParOf" srcId="{DA69AEED-1AE1-43DB-A2C2-EC681B7B6537}" destId="{1E6499D3-A06F-484E-93FF-8E8252FC082D}" srcOrd="14" destOrd="0" presId="urn:microsoft.com/office/officeart/2005/8/layout/list1"/>
    <dgm:cxn modelId="{BC8F426B-C70B-4B5C-BD65-6F73D82F1C97}" type="presParOf" srcId="{DA69AEED-1AE1-43DB-A2C2-EC681B7B6537}" destId="{D44FECD0-60F8-4E96-9F60-1B0F615751B3}" srcOrd="15" destOrd="0" presId="urn:microsoft.com/office/officeart/2005/8/layout/list1"/>
    <dgm:cxn modelId="{E923A7E0-A950-4D37-AD0C-E93229F708CC}" type="presParOf" srcId="{DA69AEED-1AE1-43DB-A2C2-EC681B7B6537}" destId="{EA6980B0-32F7-47A7-9D86-9640FA51C0CC}" srcOrd="16" destOrd="0" presId="urn:microsoft.com/office/officeart/2005/8/layout/list1"/>
    <dgm:cxn modelId="{0EE4BD84-23F9-4330-B8B3-507819C8F574}" type="presParOf" srcId="{EA6980B0-32F7-47A7-9D86-9640FA51C0CC}" destId="{FF1153B5-5A72-437F-A22E-5D8476C49C74}" srcOrd="0" destOrd="0" presId="urn:microsoft.com/office/officeart/2005/8/layout/list1"/>
    <dgm:cxn modelId="{4EFD17D2-0BA4-4A23-B38B-19E8A83B744C}" type="presParOf" srcId="{EA6980B0-32F7-47A7-9D86-9640FA51C0CC}" destId="{93B8513C-543B-4D9F-A75B-17F19031DC6E}" srcOrd="1" destOrd="0" presId="urn:microsoft.com/office/officeart/2005/8/layout/list1"/>
    <dgm:cxn modelId="{E885669C-54A3-4BA1-88F2-C210CFF4F944}" type="presParOf" srcId="{DA69AEED-1AE1-43DB-A2C2-EC681B7B6537}" destId="{7C107CE2-D84E-460D-B109-53218A8327EA}" srcOrd="17" destOrd="0" presId="urn:microsoft.com/office/officeart/2005/8/layout/list1"/>
    <dgm:cxn modelId="{31BB40C9-E768-4F0F-8A76-068B635C25C1}" type="presParOf" srcId="{DA69AEED-1AE1-43DB-A2C2-EC681B7B6537}" destId="{D962E907-F4E4-4722-8B8D-755A9FCE570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C1CE3C-7CBE-4E92-A747-89EA2B21B5C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1809E4-F36A-4678-9900-00AB15D352C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SIDEARM Next Gen Native App (Mobile &amp; OTT) </a:t>
          </a:r>
        </a:p>
        <a:p>
          <a:r>
            <a:rPr lang="en-US" dirty="0">
              <a:solidFill>
                <a:schemeClr val="bg1"/>
              </a:solidFill>
            </a:rPr>
            <a:t>   -Enable Native Phone Features; Deeper Integrations</a:t>
          </a:r>
        </a:p>
      </dgm:t>
    </dgm:pt>
    <dgm:pt modelId="{245AF8FA-9F45-412F-9F2B-575B62607EBD}" type="parTrans" cxnId="{67F923DE-A50E-42E1-8BD3-FB9C1FC68FCB}">
      <dgm:prSet/>
      <dgm:spPr/>
      <dgm:t>
        <a:bodyPr/>
        <a:lstStyle/>
        <a:p>
          <a:endParaRPr lang="en-US"/>
        </a:p>
      </dgm:t>
    </dgm:pt>
    <dgm:pt modelId="{1FDFCDE4-1B01-462F-A5C2-ED22F634CE06}" type="sibTrans" cxnId="{67F923DE-A50E-42E1-8BD3-FB9C1FC68FCB}">
      <dgm:prSet/>
      <dgm:spPr/>
      <dgm:t>
        <a:bodyPr/>
        <a:lstStyle/>
        <a:p>
          <a:endParaRPr lang="en-US"/>
        </a:p>
      </dgm:t>
    </dgm:pt>
    <dgm:pt modelId="{38B57D55-77F5-498D-9DD2-F4D5E7C8114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Investment in first party data solutions </a:t>
          </a:r>
        </a:p>
        <a:p>
          <a:r>
            <a:rPr lang="en-US" dirty="0">
              <a:solidFill>
                <a:schemeClr val="bg1"/>
              </a:solidFill>
            </a:rPr>
            <a:t>   – </a:t>
          </a:r>
          <a:r>
            <a:rPr lang="en-US" b="0" i="0" dirty="0" err="1">
              <a:solidFill>
                <a:schemeClr val="bg1"/>
              </a:solidFill>
            </a:rPr>
            <a:t>Cookiepocalypse</a:t>
          </a:r>
          <a:r>
            <a:rPr lang="en-US" b="0" i="0" dirty="0">
              <a:solidFill>
                <a:schemeClr val="bg1"/>
              </a:solidFill>
            </a:rPr>
            <a:t>; Apple IDFA; Authentication Walls</a:t>
          </a:r>
          <a:endParaRPr lang="en-US" dirty="0">
            <a:solidFill>
              <a:schemeClr val="bg1"/>
            </a:solidFill>
          </a:endParaRPr>
        </a:p>
      </dgm:t>
    </dgm:pt>
    <dgm:pt modelId="{7F146D7E-F5EA-46A6-BD0F-4B04FE9E147E}" type="parTrans" cxnId="{974040F4-016E-4665-A409-D6F4DCB03CD4}">
      <dgm:prSet/>
      <dgm:spPr/>
      <dgm:t>
        <a:bodyPr/>
        <a:lstStyle/>
        <a:p>
          <a:endParaRPr lang="en-US"/>
        </a:p>
      </dgm:t>
    </dgm:pt>
    <dgm:pt modelId="{25C4C39C-1FC3-43A8-B48D-00B16B74971D}" type="sibTrans" cxnId="{974040F4-016E-4665-A409-D6F4DCB03CD4}">
      <dgm:prSet/>
      <dgm:spPr/>
      <dgm:t>
        <a:bodyPr/>
        <a:lstStyle/>
        <a:p>
          <a:endParaRPr lang="en-US"/>
        </a:p>
      </dgm:t>
    </dgm:pt>
    <dgm:pt modelId="{B3D1F14B-4F83-4134-BB38-044605D42A75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NIL, NFT, and </a:t>
          </a:r>
          <a:r>
            <a:rPr lang="en-US" strike="sngStrike" dirty="0">
              <a:solidFill>
                <a:schemeClr val="bg1"/>
              </a:solidFill>
            </a:rPr>
            <a:t>Sports Wagering </a:t>
          </a:r>
          <a:r>
            <a:rPr lang="en-US" dirty="0">
              <a:solidFill>
                <a:schemeClr val="bg1"/>
              </a:solidFill>
            </a:rPr>
            <a:t>Predictive Play</a:t>
          </a:r>
          <a:endParaRPr lang="en-US" strike="sngStrike" dirty="0">
            <a:solidFill>
              <a:schemeClr val="bg1"/>
            </a:solidFill>
          </a:endParaRPr>
        </a:p>
      </dgm:t>
    </dgm:pt>
    <dgm:pt modelId="{189E0C75-1A91-4AC8-A6B1-989A822ECB04}" type="parTrans" cxnId="{A7CF475E-73A7-4D70-859E-F5CCC29647C6}">
      <dgm:prSet/>
      <dgm:spPr/>
      <dgm:t>
        <a:bodyPr/>
        <a:lstStyle/>
        <a:p>
          <a:endParaRPr lang="en-US"/>
        </a:p>
      </dgm:t>
    </dgm:pt>
    <dgm:pt modelId="{68ECD1C6-8DD9-4B88-A4FF-3964B439B44A}" type="sibTrans" cxnId="{A7CF475E-73A7-4D70-859E-F5CCC29647C6}">
      <dgm:prSet/>
      <dgm:spPr/>
      <dgm:t>
        <a:bodyPr/>
        <a:lstStyle/>
        <a:p>
          <a:endParaRPr lang="en-US"/>
        </a:p>
      </dgm:t>
    </dgm:pt>
    <dgm:pt modelId="{5A18F51E-FA7D-48FF-8A0A-00254CABC996}" type="pres">
      <dgm:prSet presAssocID="{FBC1CE3C-7CBE-4E92-A747-89EA2B21B5CF}" presName="vert0" presStyleCnt="0">
        <dgm:presLayoutVars>
          <dgm:dir/>
          <dgm:animOne val="branch"/>
          <dgm:animLvl val="lvl"/>
        </dgm:presLayoutVars>
      </dgm:prSet>
      <dgm:spPr/>
    </dgm:pt>
    <dgm:pt modelId="{6326DDB0-F671-4956-A59D-B0170D28B8EF}" type="pres">
      <dgm:prSet presAssocID="{7A1809E4-F36A-4678-9900-00AB15D352CF}" presName="thickLine" presStyleLbl="alignNode1" presStyleIdx="0" presStyleCnt="3"/>
      <dgm:spPr/>
    </dgm:pt>
    <dgm:pt modelId="{3C17057E-6ED2-4CF0-BD00-C3BDEFC0159A}" type="pres">
      <dgm:prSet presAssocID="{7A1809E4-F36A-4678-9900-00AB15D352CF}" presName="horz1" presStyleCnt="0"/>
      <dgm:spPr/>
    </dgm:pt>
    <dgm:pt modelId="{B1C92B70-0C54-4D6D-9870-E40AA9BB6F59}" type="pres">
      <dgm:prSet presAssocID="{7A1809E4-F36A-4678-9900-00AB15D352CF}" presName="tx1" presStyleLbl="revTx" presStyleIdx="0" presStyleCnt="3"/>
      <dgm:spPr/>
    </dgm:pt>
    <dgm:pt modelId="{AC41F0A5-5EF7-47C5-A442-1E6183103B25}" type="pres">
      <dgm:prSet presAssocID="{7A1809E4-F36A-4678-9900-00AB15D352CF}" presName="vert1" presStyleCnt="0"/>
      <dgm:spPr/>
    </dgm:pt>
    <dgm:pt modelId="{9AE10E2B-AB24-4122-A3F0-D158ECC96C13}" type="pres">
      <dgm:prSet presAssocID="{38B57D55-77F5-498D-9DD2-F4D5E7C81147}" presName="thickLine" presStyleLbl="alignNode1" presStyleIdx="1" presStyleCnt="3"/>
      <dgm:spPr/>
    </dgm:pt>
    <dgm:pt modelId="{31273044-F8CC-4D89-8EC2-BB019FE8C294}" type="pres">
      <dgm:prSet presAssocID="{38B57D55-77F5-498D-9DD2-F4D5E7C81147}" presName="horz1" presStyleCnt="0"/>
      <dgm:spPr/>
    </dgm:pt>
    <dgm:pt modelId="{DE01EB3F-F2D3-475C-B7A2-3314A5F3E5F1}" type="pres">
      <dgm:prSet presAssocID="{38B57D55-77F5-498D-9DD2-F4D5E7C81147}" presName="tx1" presStyleLbl="revTx" presStyleIdx="1" presStyleCnt="3"/>
      <dgm:spPr/>
    </dgm:pt>
    <dgm:pt modelId="{3CB8DFD2-4C23-4808-8C6B-566A1A29EDE6}" type="pres">
      <dgm:prSet presAssocID="{38B57D55-77F5-498D-9DD2-F4D5E7C81147}" presName="vert1" presStyleCnt="0"/>
      <dgm:spPr/>
    </dgm:pt>
    <dgm:pt modelId="{BE0C2D57-9012-479C-8B5F-87BFC589FFCA}" type="pres">
      <dgm:prSet presAssocID="{B3D1F14B-4F83-4134-BB38-044605D42A75}" presName="thickLine" presStyleLbl="alignNode1" presStyleIdx="2" presStyleCnt="3"/>
      <dgm:spPr/>
    </dgm:pt>
    <dgm:pt modelId="{9DEE5E91-4B96-49FE-9D04-CD03482E2A62}" type="pres">
      <dgm:prSet presAssocID="{B3D1F14B-4F83-4134-BB38-044605D42A75}" presName="horz1" presStyleCnt="0"/>
      <dgm:spPr/>
    </dgm:pt>
    <dgm:pt modelId="{7FE94835-8565-4853-82F3-2F453A9F7399}" type="pres">
      <dgm:prSet presAssocID="{B3D1F14B-4F83-4134-BB38-044605D42A75}" presName="tx1" presStyleLbl="revTx" presStyleIdx="2" presStyleCnt="3"/>
      <dgm:spPr/>
    </dgm:pt>
    <dgm:pt modelId="{9D26015F-02A3-4C9D-8907-29E105D00373}" type="pres">
      <dgm:prSet presAssocID="{B3D1F14B-4F83-4134-BB38-044605D42A75}" presName="vert1" presStyleCnt="0"/>
      <dgm:spPr/>
    </dgm:pt>
  </dgm:ptLst>
  <dgm:cxnLst>
    <dgm:cxn modelId="{A7CF475E-73A7-4D70-859E-F5CCC29647C6}" srcId="{FBC1CE3C-7CBE-4E92-A747-89EA2B21B5CF}" destId="{B3D1F14B-4F83-4134-BB38-044605D42A75}" srcOrd="2" destOrd="0" parTransId="{189E0C75-1A91-4AC8-A6B1-989A822ECB04}" sibTransId="{68ECD1C6-8DD9-4B88-A4FF-3964B439B44A}"/>
    <dgm:cxn modelId="{66E68D6B-AC8B-42B2-9034-C9E0DDEE0D0E}" type="presOf" srcId="{38B57D55-77F5-498D-9DD2-F4D5E7C81147}" destId="{DE01EB3F-F2D3-475C-B7A2-3314A5F3E5F1}" srcOrd="0" destOrd="0" presId="urn:microsoft.com/office/officeart/2008/layout/LinedList"/>
    <dgm:cxn modelId="{98D4C557-F8FF-4A0C-8AEF-8B2F65C1C2DD}" type="presOf" srcId="{B3D1F14B-4F83-4134-BB38-044605D42A75}" destId="{7FE94835-8565-4853-82F3-2F453A9F7399}" srcOrd="0" destOrd="0" presId="urn:microsoft.com/office/officeart/2008/layout/LinedList"/>
    <dgm:cxn modelId="{F41C19B1-04E0-424E-8951-A66213767846}" type="presOf" srcId="{7A1809E4-F36A-4678-9900-00AB15D352CF}" destId="{B1C92B70-0C54-4D6D-9870-E40AA9BB6F59}" srcOrd="0" destOrd="0" presId="urn:microsoft.com/office/officeart/2008/layout/LinedList"/>
    <dgm:cxn modelId="{740639BE-1E73-4A84-9B37-1D22F97F09F0}" type="presOf" srcId="{FBC1CE3C-7CBE-4E92-A747-89EA2B21B5CF}" destId="{5A18F51E-FA7D-48FF-8A0A-00254CABC996}" srcOrd="0" destOrd="0" presId="urn:microsoft.com/office/officeart/2008/layout/LinedList"/>
    <dgm:cxn modelId="{67F923DE-A50E-42E1-8BD3-FB9C1FC68FCB}" srcId="{FBC1CE3C-7CBE-4E92-A747-89EA2B21B5CF}" destId="{7A1809E4-F36A-4678-9900-00AB15D352CF}" srcOrd="0" destOrd="0" parTransId="{245AF8FA-9F45-412F-9F2B-575B62607EBD}" sibTransId="{1FDFCDE4-1B01-462F-A5C2-ED22F634CE06}"/>
    <dgm:cxn modelId="{974040F4-016E-4665-A409-D6F4DCB03CD4}" srcId="{FBC1CE3C-7CBE-4E92-A747-89EA2B21B5CF}" destId="{38B57D55-77F5-498D-9DD2-F4D5E7C81147}" srcOrd="1" destOrd="0" parTransId="{7F146D7E-F5EA-46A6-BD0F-4B04FE9E147E}" sibTransId="{25C4C39C-1FC3-43A8-B48D-00B16B74971D}"/>
    <dgm:cxn modelId="{B99DAA82-9270-4505-84A0-DD094C72BE64}" type="presParOf" srcId="{5A18F51E-FA7D-48FF-8A0A-00254CABC996}" destId="{6326DDB0-F671-4956-A59D-B0170D28B8EF}" srcOrd="0" destOrd="0" presId="urn:microsoft.com/office/officeart/2008/layout/LinedList"/>
    <dgm:cxn modelId="{02E3481C-5DC9-4E04-9DB1-1C9618866C9C}" type="presParOf" srcId="{5A18F51E-FA7D-48FF-8A0A-00254CABC996}" destId="{3C17057E-6ED2-4CF0-BD00-C3BDEFC0159A}" srcOrd="1" destOrd="0" presId="urn:microsoft.com/office/officeart/2008/layout/LinedList"/>
    <dgm:cxn modelId="{C46027C8-B765-4CB6-9CF9-6905A5539E01}" type="presParOf" srcId="{3C17057E-6ED2-4CF0-BD00-C3BDEFC0159A}" destId="{B1C92B70-0C54-4D6D-9870-E40AA9BB6F59}" srcOrd="0" destOrd="0" presId="urn:microsoft.com/office/officeart/2008/layout/LinedList"/>
    <dgm:cxn modelId="{16A21C04-8E37-4C8D-8F9A-22F0C3044742}" type="presParOf" srcId="{3C17057E-6ED2-4CF0-BD00-C3BDEFC0159A}" destId="{AC41F0A5-5EF7-47C5-A442-1E6183103B25}" srcOrd="1" destOrd="0" presId="urn:microsoft.com/office/officeart/2008/layout/LinedList"/>
    <dgm:cxn modelId="{F728D632-CA56-4153-AFDD-9033F7D7CE42}" type="presParOf" srcId="{5A18F51E-FA7D-48FF-8A0A-00254CABC996}" destId="{9AE10E2B-AB24-4122-A3F0-D158ECC96C13}" srcOrd="2" destOrd="0" presId="urn:microsoft.com/office/officeart/2008/layout/LinedList"/>
    <dgm:cxn modelId="{633937BF-051B-4AE3-85F7-AAADC8951960}" type="presParOf" srcId="{5A18F51E-FA7D-48FF-8A0A-00254CABC996}" destId="{31273044-F8CC-4D89-8EC2-BB019FE8C294}" srcOrd="3" destOrd="0" presId="urn:microsoft.com/office/officeart/2008/layout/LinedList"/>
    <dgm:cxn modelId="{C73C3FB7-D45F-47CE-AFD8-449FC59F2941}" type="presParOf" srcId="{31273044-F8CC-4D89-8EC2-BB019FE8C294}" destId="{DE01EB3F-F2D3-475C-B7A2-3314A5F3E5F1}" srcOrd="0" destOrd="0" presId="urn:microsoft.com/office/officeart/2008/layout/LinedList"/>
    <dgm:cxn modelId="{DEFA2646-7307-4C24-BF7B-8782C39D5C2D}" type="presParOf" srcId="{31273044-F8CC-4D89-8EC2-BB019FE8C294}" destId="{3CB8DFD2-4C23-4808-8C6B-566A1A29EDE6}" srcOrd="1" destOrd="0" presId="urn:microsoft.com/office/officeart/2008/layout/LinedList"/>
    <dgm:cxn modelId="{F227CFC0-B94E-4DF9-943A-7A8B78E81710}" type="presParOf" srcId="{5A18F51E-FA7D-48FF-8A0A-00254CABC996}" destId="{BE0C2D57-9012-479C-8B5F-87BFC589FFCA}" srcOrd="4" destOrd="0" presId="urn:microsoft.com/office/officeart/2008/layout/LinedList"/>
    <dgm:cxn modelId="{025C2697-2884-42A1-BB47-8BB3CA3B30A1}" type="presParOf" srcId="{5A18F51E-FA7D-48FF-8A0A-00254CABC996}" destId="{9DEE5E91-4B96-49FE-9D04-CD03482E2A62}" srcOrd="5" destOrd="0" presId="urn:microsoft.com/office/officeart/2008/layout/LinedList"/>
    <dgm:cxn modelId="{BA61EBD5-881B-44A3-907A-99FAF83EE595}" type="presParOf" srcId="{9DEE5E91-4B96-49FE-9D04-CD03482E2A62}" destId="{7FE94835-8565-4853-82F3-2F453A9F7399}" srcOrd="0" destOrd="0" presId="urn:microsoft.com/office/officeart/2008/layout/LinedList"/>
    <dgm:cxn modelId="{3BF7699C-BF74-4607-8641-D901F37F672D}" type="presParOf" srcId="{9DEE5E91-4B96-49FE-9D04-CD03482E2A62}" destId="{9D26015F-02A3-4C9D-8907-29E105D0037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1E3274-EE4A-4DBD-B8E0-4C0B745B5DA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252486-37B0-4172-9D0D-17F330441131}">
      <dgm:prSet/>
      <dgm:spPr/>
      <dgm:t>
        <a:bodyPr/>
        <a:lstStyle/>
        <a:p>
          <a:r>
            <a:rPr lang="en-US" dirty="0"/>
            <a:t>Donor lots were sold to capacity</a:t>
          </a:r>
        </a:p>
      </dgm:t>
    </dgm:pt>
    <dgm:pt modelId="{815C2564-B0C1-4084-A121-1DC3E12C96D2}" type="parTrans" cxnId="{3D4DCADC-2923-4DC1-A63B-C88C839CDD23}">
      <dgm:prSet/>
      <dgm:spPr/>
      <dgm:t>
        <a:bodyPr/>
        <a:lstStyle/>
        <a:p>
          <a:endParaRPr lang="en-US"/>
        </a:p>
      </dgm:t>
    </dgm:pt>
    <dgm:pt modelId="{EBB9947E-BF8E-4784-B0DB-2C4228B9D676}" type="sibTrans" cxnId="{3D4DCADC-2923-4DC1-A63B-C88C839CDD23}">
      <dgm:prSet/>
      <dgm:spPr/>
      <dgm:t>
        <a:bodyPr/>
        <a:lstStyle/>
        <a:p>
          <a:endParaRPr lang="en-US"/>
        </a:p>
      </dgm:t>
    </dgm:pt>
    <dgm:pt modelId="{3EDFF341-E7FB-450A-8E00-0ACFC695FB5F}">
      <dgm:prSet/>
      <dgm:spPr/>
      <dgm:t>
        <a:bodyPr/>
        <a:lstStyle/>
        <a:p>
          <a:r>
            <a:rPr lang="en-US" dirty="0"/>
            <a:t>Noticed that lots weren’t full for football and men’s basketball games </a:t>
          </a:r>
        </a:p>
      </dgm:t>
    </dgm:pt>
    <dgm:pt modelId="{834D8350-F9A1-4836-B89C-21DE25D6C59E}" type="parTrans" cxnId="{8B2835C7-D3FA-4EC4-A807-9EADE863E9D6}">
      <dgm:prSet/>
      <dgm:spPr/>
      <dgm:t>
        <a:bodyPr/>
        <a:lstStyle/>
        <a:p>
          <a:endParaRPr lang="en-US"/>
        </a:p>
      </dgm:t>
    </dgm:pt>
    <dgm:pt modelId="{83E78750-8F7E-4530-9A25-5D3E6B801D63}" type="sibTrans" cxnId="{8B2835C7-D3FA-4EC4-A807-9EADE863E9D6}">
      <dgm:prSet/>
      <dgm:spPr/>
      <dgm:t>
        <a:bodyPr/>
        <a:lstStyle/>
        <a:p>
          <a:endParaRPr lang="en-US"/>
        </a:p>
      </dgm:t>
    </dgm:pt>
    <dgm:pt modelId="{6C53CFB5-11C8-4547-918B-1C72CF348CE3}">
      <dgm:prSet/>
      <dgm:spPr/>
      <dgm:t>
        <a:bodyPr/>
        <a:lstStyle/>
        <a:p>
          <a:r>
            <a:rPr lang="en-US"/>
            <a:t>Looking for a solution that would provide scan data in parking lots </a:t>
          </a:r>
        </a:p>
      </dgm:t>
    </dgm:pt>
    <dgm:pt modelId="{47E80646-4AAE-46FD-BC4B-C33EE691062B}" type="parTrans" cxnId="{76C176BE-4CFA-475E-9663-EE6EBC0C1AC9}">
      <dgm:prSet/>
      <dgm:spPr/>
      <dgm:t>
        <a:bodyPr/>
        <a:lstStyle/>
        <a:p>
          <a:endParaRPr lang="en-US"/>
        </a:p>
      </dgm:t>
    </dgm:pt>
    <dgm:pt modelId="{9EF1F59D-172B-42BE-B974-41C81DE2ED1D}" type="sibTrans" cxnId="{76C176BE-4CFA-475E-9663-EE6EBC0C1AC9}">
      <dgm:prSet/>
      <dgm:spPr/>
      <dgm:t>
        <a:bodyPr/>
        <a:lstStyle/>
        <a:p>
          <a:endParaRPr lang="en-US"/>
        </a:p>
      </dgm:t>
    </dgm:pt>
    <dgm:pt modelId="{5D5AC8D0-5540-49DA-B5D5-00E7FC732906}">
      <dgm:prSet/>
      <dgm:spPr/>
      <dgm:t>
        <a:bodyPr/>
        <a:lstStyle/>
        <a:p>
          <a:endParaRPr lang="en-US" dirty="0"/>
        </a:p>
      </dgm:t>
    </dgm:pt>
    <dgm:pt modelId="{E4B54AA7-3C52-4A3C-BD26-06A64745644F}" type="parTrans" cxnId="{BF33AE3F-8586-43A5-8717-A28E65A0B945}">
      <dgm:prSet/>
      <dgm:spPr/>
      <dgm:t>
        <a:bodyPr/>
        <a:lstStyle/>
        <a:p>
          <a:endParaRPr lang="en-US"/>
        </a:p>
      </dgm:t>
    </dgm:pt>
    <dgm:pt modelId="{42B0228A-F423-4FEC-844A-95FF7D18D4E4}" type="sibTrans" cxnId="{BF33AE3F-8586-43A5-8717-A28E65A0B945}">
      <dgm:prSet/>
      <dgm:spPr/>
      <dgm:t>
        <a:bodyPr/>
        <a:lstStyle/>
        <a:p>
          <a:endParaRPr lang="en-US"/>
        </a:p>
      </dgm:t>
    </dgm:pt>
    <dgm:pt modelId="{C9DA3EA0-FC04-4765-943E-39599356C316}" type="pres">
      <dgm:prSet presAssocID="{AC1E3274-EE4A-4DBD-B8E0-4C0B745B5DAC}" presName="linear" presStyleCnt="0">
        <dgm:presLayoutVars>
          <dgm:animLvl val="lvl"/>
          <dgm:resizeHandles val="exact"/>
        </dgm:presLayoutVars>
      </dgm:prSet>
      <dgm:spPr/>
    </dgm:pt>
    <dgm:pt modelId="{9E54018F-BFCF-48BB-981E-8B9100027861}" type="pres">
      <dgm:prSet presAssocID="{92252486-37B0-4172-9D0D-17F33044113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CA78F5E-D6A3-49D4-B54E-06731BAEAF74}" type="pres">
      <dgm:prSet presAssocID="{EBB9947E-BF8E-4784-B0DB-2C4228B9D676}" presName="spacer" presStyleCnt="0"/>
      <dgm:spPr/>
    </dgm:pt>
    <dgm:pt modelId="{E2691444-78B4-40E7-A8CB-7DBCAA16D559}" type="pres">
      <dgm:prSet presAssocID="{3EDFF341-E7FB-450A-8E00-0ACFC695FB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093B4B2-2A69-44F5-A10B-35DF35D8512F}" type="pres">
      <dgm:prSet presAssocID="{83E78750-8F7E-4530-9A25-5D3E6B801D63}" presName="spacer" presStyleCnt="0"/>
      <dgm:spPr/>
    </dgm:pt>
    <dgm:pt modelId="{FEE4BD40-F231-4D18-85E5-D3E5E9BFD3DA}" type="pres">
      <dgm:prSet presAssocID="{6C53CFB5-11C8-4547-918B-1C72CF348CE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A9BB4EB-3923-47E0-B652-E902654DDA48}" type="pres">
      <dgm:prSet presAssocID="{6C53CFB5-11C8-4547-918B-1C72CF348CE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C90A93E-E4E5-4339-82C2-6119AA40D034}" type="presOf" srcId="{5D5AC8D0-5540-49DA-B5D5-00E7FC732906}" destId="{2A9BB4EB-3923-47E0-B652-E902654DDA48}" srcOrd="0" destOrd="0" presId="urn:microsoft.com/office/officeart/2005/8/layout/vList2"/>
    <dgm:cxn modelId="{BF33AE3F-8586-43A5-8717-A28E65A0B945}" srcId="{6C53CFB5-11C8-4547-918B-1C72CF348CE3}" destId="{5D5AC8D0-5540-49DA-B5D5-00E7FC732906}" srcOrd="0" destOrd="0" parTransId="{E4B54AA7-3C52-4A3C-BD26-06A64745644F}" sibTransId="{42B0228A-F423-4FEC-844A-95FF7D18D4E4}"/>
    <dgm:cxn modelId="{CBAC5557-D524-4BD8-9C61-40FBBD51416A}" type="presOf" srcId="{3EDFF341-E7FB-450A-8E00-0ACFC695FB5F}" destId="{E2691444-78B4-40E7-A8CB-7DBCAA16D559}" srcOrd="0" destOrd="0" presId="urn:microsoft.com/office/officeart/2005/8/layout/vList2"/>
    <dgm:cxn modelId="{76C176BE-4CFA-475E-9663-EE6EBC0C1AC9}" srcId="{AC1E3274-EE4A-4DBD-B8E0-4C0B745B5DAC}" destId="{6C53CFB5-11C8-4547-918B-1C72CF348CE3}" srcOrd="2" destOrd="0" parTransId="{47E80646-4AAE-46FD-BC4B-C33EE691062B}" sibTransId="{9EF1F59D-172B-42BE-B974-41C81DE2ED1D}"/>
    <dgm:cxn modelId="{889AE1C2-DEF0-44DD-B722-C6413BCFB941}" type="presOf" srcId="{92252486-37B0-4172-9D0D-17F330441131}" destId="{9E54018F-BFCF-48BB-981E-8B9100027861}" srcOrd="0" destOrd="0" presId="urn:microsoft.com/office/officeart/2005/8/layout/vList2"/>
    <dgm:cxn modelId="{8B2835C7-D3FA-4EC4-A807-9EADE863E9D6}" srcId="{AC1E3274-EE4A-4DBD-B8E0-4C0B745B5DAC}" destId="{3EDFF341-E7FB-450A-8E00-0ACFC695FB5F}" srcOrd="1" destOrd="0" parTransId="{834D8350-F9A1-4836-B89C-21DE25D6C59E}" sibTransId="{83E78750-8F7E-4530-9A25-5D3E6B801D63}"/>
    <dgm:cxn modelId="{3D4DCADC-2923-4DC1-A63B-C88C839CDD23}" srcId="{AC1E3274-EE4A-4DBD-B8E0-4C0B745B5DAC}" destId="{92252486-37B0-4172-9D0D-17F330441131}" srcOrd="0" destOrd="0" parTransId="{815C2564-B0C1-4084-A121-1DC3E12C96D2}" sibTransId="{EBB9947E-BF8E-4784-B0DB-2C4228B9D676}"/>
    <dgm:cxn modelId="{A7E945F1-291E-4E40-9961-200C8697395A}" type="presOf" srcId="{AC1E3274-EE4A-4DBD-B8E0-4C0B745B5DAC}" destId="{C9DA3EA0-FC04-4765-943E-39599356C316}" srcOrd="0" destOrd="0" presId="urn:microsoft.com/office/officeart/2005/8/layout/vList2"/>
    <dgm:cxn modelId="{4E0962F2-09D6-4CF1-A235-D5631702BA92}" type="presOf" srcId="{6C53CFB5-11C8-4547-918B-1C72CF348CE3}" destId="{FEE4BD40-F231-4D18-85E5-D3E5E9BFD3DA}" srcOrd="0" destOrd="0" presId="urn:microsoft.com/office/officeart/2005/8/layout/vList2"/>
    <dgm:cxn modelId="{588C904B-F089-4EC5-AA2D-4A0928D8E383}" type="presParOf" srcId="{C9DA3EA0-FC04-4765-943E-39599356C316}" destId="{9E54018F-BFCF-48BB-981E-8B9100027861}" srcOrd="0" destOrd="0" presId="urn:microsoft.com/office/officeart/2005/8/layout/vList2"/>
    <dgm:cxn modelId="{828014F7-A2B2-4BE9-8B01-00D8E7AE87DD}" type="presParOf" srcId="{C9DA3EA0-FC04-4765-943E-39599356C316}" destId="{BCA78F5E-D6A3-49D4-B54E-06731BAEAF74}" srcOrd="1" destOrd="0" presId="urn:microsoft.com/office/officeart/2005/8/layout/vList2"/>
    <dgm:cxn modelId="{E565A418-4E75-4BE9-97C4-40A7F85F4DA8}" type="presParOf" srcId="{C9DA3EA0-FC04-4765-943E-39599356C316}" destId="{E2691444-78B4-40E7-A8CB-7DBCAA16D559}" srcOrd="2" destOrd="0" presId="urn:microsoft.com/office/officeart/2005/8/layout/vList2"/>
    <dgm:cxn modelId="{F9820046-08FE-422E-92C6-3CC17783E3B2}" type="presParOf" srcId="{C9DA3EA0-FC04-4765-943E-39599356C316}" destId="{C093B4B2-2A69-44F5-A10B-35DF35D8512F}" srcOrd="3" destOrd="0" presId="urn:microsoft.com/office/officeart/2005/8/layout/vList2"/>
    <dgm:cxn modelId="{D23C35C8-15E7-458A-9978-D61FAA01B56D}" type="presParOf" srcId="{C9DA3EA0-FC04-4765-943E-39599356C316}" destId="{FEE4BD40-F231-4D18-85E5-D3E5E9BFD3DA}" srcOrd="4" destOrd="0" presId="urn:microsoft.com/office/officeart/2005/8/layout/vList2"/>
    <dgm:cxn modelId="{BDA603BF-76E5-4B9D-927B-4B59082843FD}" type="presParOf" srcId="{C9DA3EA0-FC04-4765-943E-39599356C316}" destId="{2A9BB4EB-3923-47E0-B652-E902654DDA4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188392-8D37-4FDF-B60D-24FDB396C47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A50A3A-88F2-43B7-8456-0D2649B638D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Partnership with </a:t>
          </a:r>
          <a:r>
            <a:rPr lang="en-US" dirty="0" err="1"/>
            <a:t>ParkHub</a:t>
          </a:r>
          <a:r>
            <a:rPr lang="en-US" dirty="0"/>
            <a:t> entering the 2020 Football Season</a:t>
          </a:r>
        </a:p>
      </dgm:t>
    </dgm:pt>
    <dgm:pt modelId="{A39B8557-5378-4931-A6BA-7B16D3F0A1C7}" type="parTrans" cxnId="{F9C8A79F-974E-48BD-825D-4D65A82C086E}">
      <dgm:prSet/>
      <dgm:spPr/>
      <dgm:t>
        <a:bodyPr/>
        <a:lstStyle/>
        <a:p>
          <a:endParaRPr lang="en-US"/>
        </a:p>
      </dgm:t>
    </dgm:pt>
    <dgm:pt modelId="{9C8C0A7D-D5BE-43AC-8F5D-8442BFC7731E}" type="sibTrans" cxnId="{F9C8A79F-974E-48BD-825D-4D65A82C086E}">
      <dgm:prSet/>
      <dgm:spPr/>
      <dgm:t>
        <a:bodyPr/>
        <a:lstStyle/>
        <a:p>
          <a:endParaRPr lang="en-US"/>
        </a:p>
      </dgm:t>
    </dgm:pt>
    <dgm:pt modelId="{64FEA724-9954-4C7F-A3B2-6B03C5D1798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2021 Football season back to full capacity, able to get scan data for parking lots</a:t>
          </a:r>
        </a:p>
      </dgm:t>
    </dgm:pt>
    <dgm:pt modelId="{8AE1AEDD-CC7A-4B93-A2B7-7689296728A6}" type="parTrans" cxnId="{FEA5D63A-6E10-49C1-B174-212D33C71682}">
      <dgm:prSet/>
      <dgm:spPr/>
      <dgm:t>
        <a:bodyPr/>
        <a:lstStyle/>
        <a:p>
          <a:endParaRPr lang="en-US"/>
        </a:p>
      </dgm:t>
    </dgm:pt>
    <dgm:pt modelId="{1C514A9C-97A8-457D-B97A-17BC47BF5C24}" type="sibTrans" cxnId="{FEA5D63A-6E10-49C1-B174-212D33C71682}">
      <dgm:prSet/>
      <dgm:spPr/>
      <dgm:t>
        <a:bodyPr/>
        <a:lstStyle/>
        <a:p>
          <a:endParaRPr lang="en-US"/>
        </a:p>
      </dgm:t>
    </dgm:pt>
    <dgm:pt modelId="{4105D1A7-6626-439C-B935-33AE22E433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100" b="1" u="none" dirty="0"/>
            <a:t>                      </a:t>
          </a:r>
          <a:r>
            <a:rPr lang="en-US" sz="2000" b="1" u="none" dirty="0">
              <a:solidFill>
                <a:schemeClr val="accent1">
                  <a:lumMod val="75000"/>
                </a:schemeClr>
              </a:solidFill>
            </a:rPr>
            <a:t>2,400 Passes </a:t>
          </a:r>
          <a:r>
            <a:rPr lang="en-US" sz="1300" b="1" u="none" dirty="0"/>
            <a:t>– Distributed by Sooner Club</a:t>
          </a:r>
        </a:p>
        <a:p>
          <a:pPr>
            <a:lnSpc>
              <a:spcPct val="100000"/>
            </a:lnSpc>
          </a:pPr>
          <a:endParaRPr lang="en-US" sz="1100" b="1" u="none" dirty="0"/>
        </a:p>
        <a:p>
          <a:pPr>
            <a:lnSpc>
              <a:spcPct val="100000"/>
            </a:lnSpc>
          </a:pPr>
          <a:r>
            <a:rPr lang="en-US" sz="2000" b="1" u="none" dirty="0">
              <a:solidFill>
                <a:schemeClr val="accent1">
                  <a:lumMod val="75000"/>
                </a:schemeClr>
              </a:solidFill>
            </a:rPr>
            <a:t>            2,100 Passes </a:t>
          </a:r>
          <a:r>
            <a:rPr lang="en-US" sz="1300" b="1" u="none" dirty="0"/>
            <a:t>– Paid Game Day Parking</a:t>
          </a:r>
        </a:p>
      </dgm:t>
    </dgm:pt>
    <dgm:pt modelId="{FFA53520-0380-4CFA-83B7-B1B07A4681C8}" type="parTrans" cxnId="{94768DC0-81F2-4E88-9FEA-D226CA0362C2}">
      <dgm:prSet/>
      <dgm:spPr/>
      <dgm:t>
        <a:bodyPr/>
        <a:lstStyle/>
        <a:p>
          <a:endParaRPr lang="en-US"/>
        </a:p>
      </dgm:t>
    </dgm:pt>
    <dgm:pt modelId="{4DBE5510-FDC3-4BF3-9D9A-90487883D5D3}" type="sibTrans" cxnId="{94768DC0-81F2-4E88-9FEA-D226CA0362C2}">
      <dgm:prSet/>
      <dgm:spPr/>
      <dgm:t>
        <a:bodyPr/>
        <a:lstStyle/>
        <a:p>
          <a:endParaRPr lang="en-US"/>
        </a:p>
      </dgm:t>
    </dgm:pt>
    <dgm:pt modelId="{FD023D24-EB49-4EF1-9584-87CC0750D7C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Utilize platform to sell parking for special events on campus</a:t>
          </a:r>
        </a:p>
      </dgm:t>
    </dgm:pt>
    <dgm:pt modelId="{5CFE905F-2810-4236-AB2D-1DAC3A29C3DF}" type="parTrans" cxnId="{85857594-3699-4115-AA95-588AABB0D7DF}">
      <dgm:prSet/>
      <dgm:spPr/>
      <dgm:t>
        <a:bodyPr/>
        <a:lstStyle/>
        <a:p>
          <a:endParaRPr lang="en-US"/>
        </a:p>
      </dgm:t>
    </dgm:pt>
    <dgm:pt modelId="{0E1B868F-B6B9-4615-AFF6-E3405EEF1404}" type="sibTrans" cxnId="{85857594-3699-4115-AA95-588AABB0D7DF}">
      <dgm:prSet/>
      <dgm:spPr/>
      <dgm:t>
        <a:bodyPr/>
        <a:lstStyle/>
        <a:p>
          <a:endParaRPr lang="en-US"/>
        </a:p>
      </dgm:t>
    </dgm:pt>
    <dgm:pt modelId="{52F70C18-5FAB-4F13-AB74-EC0B97433FE8}" type="pres">
      <dgm:prSet presAssocID="{19188392-8D37-4FDF-B60D-24FDB396C470}" presName="root" presStyleCnt="0">
        <dgm:presLayoutVars>
          <dgm:dir/>
          <dgm:resizeHandles val="exact"/>
        </dgm:presLayoutVars>
      </dgm:prSet>
      <dgm:spPr/>
    </dgm:pt>
    <dgm:pt modelId="{6F0F3F3D-F6F1-4494-85BD-1187E4E496F8}" type="pres">
      <dgm:prSet presAssocID="{DAA50A3A-88F2-43B7-8456-0D2649B638D5}" presName="compNode" presStyleCnt="0"/>
      <dgm:spPr/>
    </dgm:pt>
    <dgm:pt modelId="{617A34FA-4AD6-420A-A5AA-B7F61234D3F8}" type="pres">
      <dgm:prSet presAssocID="{DAA50A3A-88F2-43B7-8456-0D2649B638D5}" presName="iconRect" presStyleLbl="node1" presStyleIdx="0" presStyleCnt="3" custLinFactX="400000" custLinFactNeighborX="418105" custLinFactNeighborY="-375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otball"/>
        </a:ext>
      </dgm:extLst>
    </dgm:pt>
    <dgm:pt modelId="{B04E2D7D-5578-4F6E-9966-653F120FF68D}" type="pres">
      <dgm:prSet presAssocID="{DAA50A3A-88F2-43B7-8456-0D2649B638D5}" presName="iconSpace" presStyleCnt="0"/>
      <dgm:spPr/>
    </dgm:pt>
    <dgm:pt modelId="{0F139DD5-776A-4289-B456-9F7EDF76065B}" type="pres">
      <dgm:prSet presAssocID="{DAA50A3A-88F2-43B7-8456-0D2649B638D5}" presName="parTx" presStyleLbl="revTx" presStyleIdx="0" presStyleCnt="6" custLinFactX="46207" custLinFactY="-100000" custLinFactNeighborX="100000" custLinFactNeighborY="-132500">
        <dgm:presLayoutVars>
          <dgm:chMax val="0"/>
          <dgm:chPref val="0"/>
        </dgm:presLayoutVars>
      </dgm:prSet>
      <dgm:spPr/>
    </dgm:pt>
    <dgm:pt modelId="{DF31BF95-6046-4D07-93AF-6BC450A7EB70}" type="pres">
      <dgm:prSet presAssocID="{DAA50A3A-88F2-43B7-8456-0D2649B638D5}" presName="txSpace" presStyleCnt="0"/>
      <dgm:spPr/>
    </dgm:pt>
    <dgm:pt modelId="{88598E83-1CB2-4E13-9F57-FE192F928925}" type="pres">
      <dgm:prSet presAssocID="{DAA50A3A-88F2-43B7-8456-0D2649B638D5}" presName="desTx" presStyleLbl="revTx" presStyleIdx="1" presStyleCnt="6" custLinFactY="-28321" custLinFactNeighborX="1359" custLinFactNeighborY="-100000">
        <dgm:presLayoutVars/>
      </dgm:prSet>
      <dgm:spPr/>
    </dgm:pt>
    <dgm:pt modelId="{0CF49602-5C8E-4905-8C8D-68750AFC433A}" type="pres">
      <dgm:prSet presAssocID="{9C8C0A7D-D5BE-43AC-8F5D-8442BFC7731E}" presName="sibTrans" presStyleCnt="0"/>
      <dgm:spPr/>
    </dgm:pt>
    <dgm:pt modelId="{E9CC9FD3-D1DF-4CE7-B2E5-BDCD63201769}" type="pres">
      <dgm:prSet presAssocID="{64FEA724-9954-4C7F-A3B2-6B03C5D1798A}" presName="compNode" presStyleCnt="0"/>
      <dgm:spPr/>
    </dgm:pt>
    <dgm:pt modelId="{32F6728A-4864-45B4-98FE-7CD4A030A90C}" type="pres">
      <dgm:prSet presAssocID="{64FEA724-9954-4C7F-A3B2-6B03C5D1798A}" presName="iconRect" presStyleLbl="node1" presStyleIdx="1" presStyleCnt="3" custScaleX="91740" custScaleY="86983" custLinFactY="100000" custLinFactNeighborX="79760" custLinFactNeighborY="16777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04E39FE6-2163-48A0-995A-502AEA06CDA1}" type="pres">
      <dgm:prSet presAssocID="{64FEA724-9954-4C7F-A3B2-6B03C5D1798A}" presName="iconSpace" presStyleCnt="0"/>
      <dgm:spPr/>
    </dgm:pt>
    <dgm:pt modelId="{0345231D-A9D5-4F16-9C1A-3953B1439FDB}" type="pres">
      <dgm:prSet presAssocID="{64FEA724-9954-4C7F-A3B2-6B03C5D1798A}" presName="parTx" presStyleLbl="revTx" presStyleIdx="2" presStyleCnt="6" custLinFactX="16408" custLinFactNeighborX="100000" custLinFactNeighborY="-50501">
        <dgm:presLayoutVars>
          <dgm:chMax val="0"/>
          <dgm:chPref val="0"/>
        </dgm:presLayoutVars>
      </dgm:prSet>
      <dgm:spPr/>
    </dgm:pt>
    <dgm:pt modelId="{890BF813-EA3A-4F4B-AE91-33ED23E50467}" type="pres">
      <dgm:prSet presAssocID="{64FEA724-9954-4C7F-A3B2-6B03C5D1798A}" presName="txSpace" presStyleCnt="0"/>
      <dgm:spPr/>
    </dgm:pt>
    <dgm:pt modelId="{502D7DE1-0AE3-448D-B4E1-813D14375991}" type="pres">
      <dgm:prSet presAssocID="{64FEA724-9954-4C7F-A3B2-6B03C5D1798A}" presName="desTx" presStyleLbl="revTx" presStyleIdx="3" presStyleCnt="6" custScaleX="155938" custScaleY="132340" custLinFactX="44177" custLinFactNeighborX="100000" custLinFactNeighborY="-27489">
        <dgm:presLayoutVars/>
      </dgm:prSet>
      <dgm:spPr/>
    </dgm:pt>
    <dgm:pt modelId="{FFABB51A-82FB-4E76-993F-BEBB622AC904}" type="pres">
      <dgm:prSet presAssocID="{1C514A9C-97A8-457D-B97A-17BC47BF5C24}" presName="sibTrans" presStyleCnt="0"/>
      <dgm:spPr/>
    </dgm:pt>
    <dgm:pt modelId="{600F50BB-8316-4643-A03F-418B521449DE}" type="pres">
      <dgm:prSet presAssocID="{FD023D24-EB49-4EF1-9584-87CC0750D7C0}" presName="compNode" presStyleCnt="0"/>
      <dgm:spPr/>
    </dgm:pt>
    <dgm:pt modelId="{8554B0D6-1CF4-4FBC-8148-3BAD0A320F47}" type="pres">
      <dgm:prSet presAssocID="{FD023D24-EB49-4EF1-9584-87CC0750D7C0}" presName="iconRect" presStyleLbl="node1" presStyleIdx="2" presStyleCnt="3" custLinFactX="-172883" custLinFactY="-65281" custLinFactNeighborX="-200000" custLinFactNeighborY="-1000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717BD6F-0C15-4DD9-B19D-0B5E90A4F75D}" type="pres">
      <dgm:prSet presAssocID="{FD023D24-EB49-4EF1-9584-87CC0750D7C0}" presName="iconSpace" presStyleCnt="0"/>
      <dgm:spPr/>
    </dgm:pt>
    <dgm:pt modelId="{19697872-6BB7-4901-9CC0-DBCACF2186DB}" type="pres">
      <dgm:prSet presAssocID="{FD023D24-EB49-4EF1-9584-87CC0750D7C0}" presName="parTx" presStyleLbl="revTx" presStyleIdx="4" presStyleCnt="6" custLinFactX="-45188" custLinFactY="100000" custLinFactNeighborX="-100000" custLinFactNeighborY="189678">
        <dgm:presLayoutVars>
          <dgm:chMax val="0"/>
          <dgm:chPref val="0"/>
        </dgm:presLayoutVars>
      </dgm:prSet>
      <dgm:spPr/>
    </dgm:pt>
    <dgm:pt modelId="{14384B68-F28F-453E-BB47-A3007732D3A1}" type="pres">
      <dgm:prSet presAssocID="{FD023D24-EB49-4EF1-9584-87CC0750D7C0}" presName="txSpace" presStyleCnt="0"/>
      <dgm:spPr/>
    </dgm:pt>
    <dgm:pt modelId="{E1BBC1B3-5501-425D-A65B-CD2F06AEC230}" type="pres">
      <dgm:prSet presAssocID="{FD023D24-EB49-4EF1-9584-87CC0750D7C0}" presName="desTx" presStyleLbl="revTx" presStyleIdx="5" presStyleCnt="6">
        <dgm:presLayoutVars/>
      </dgm:prSet>
      <dgm:spPr/>
    </dgm:pt>
  </dgm:ptLst>
  <dgm:cxnLst>
    <dgm:cxn modelId="{FEA5D63A-6E10-49C1-B174-212D33C71682}" srcId="{19188392-8D37-4FDF-B60D-24FDB396C470}" destId="{64FEA724-9954-4C7F-A3B2-6B03C5D1798A}" srcOrd="1" destOrd="0" parTransId="{8AE1AEDD-CC7A-4B93-A2B7-7689296728A6}" sibTransId="{1C514A9C-97A8-457D-B97A-17BC47BF5C24}"/>
    <dgm:cxn modelId="{6801EC60-30B0-4FC3-BF4D-45326A011E11}" type="presOf" srcId="{DAA50A3A-88F2-43B7-8456-0D2649B638D5}" destId="{0F139DD5-776A-4289-B456-9F7EDF76065B}" srcOrd="0" destOrd="0" presId="urn:microsoft.com/office/officeart/2018/2/layout/IconLabelDescriptionList"/>
    <dgm:cxn modelId="{ADD2A26D-4592-4B2D-B114-F4222770269B}" type="presOf" srcId="{FD023D24-EB49-4EF1-9584-87CC0750D7C0}" destId="{19697872-6BB7-4901-9CC0-DBCACF2186DB}" srcOrd="0" destOrd="0" presId="urn:microsoft.com/office/officeart/2018/2/layout/IconLabelDescriptionList"/>
    <dgm:cxn modelId="{346CCA55-2C69-4CAF-B48A-C839C78E49EE}" type="presOf" srcId="{4105D1A7-6626-439C-B935-33AE22E43364}" destId="{502D7DE1-0AE3-448D-B4E1-813D14375991}" srcOrd="0" destOrd="0" presId="urn:microsoft.com/office/officeart/2018/2/layout/IconLabelDescriptionList"/>
    <dgm:cxn modelId="{7CA20D5A-FA69-4EAA-9178-6B356990BFBF}" type="presOf" srcId="{64FEA724-9954-4C7F-A3B2-6B03C5D1798A}" destId="{0345231D-A9D5-4F16-9C1A-3953B1439FDB}" srcOrd="0" destOrd="0" presId="urn:microsoft.com/office/officeart/2018/2/layout/IconLabelDescriptionList"/>
    <dgm:cxn modelId="{85857594-3699-4115-AA95-588AABB0D7DF}" srcId="{19188392-8D37-4FDF-B60D-24FDB396C470}" destId="{FD023D24-EB49-4EF1-9584-87CC0750D7C0}" srcOrd="2" destOrd="0" parTransId="{5CFE905F-2810-4236-AB2D-1DAC3A29C3DF}" sibTransId="{0E1B868F-B6B9-4615-AFF6-E3405EEF1404}"/>
    <dgm:cxn modelId="{F9C8A79F-974E-48BD-825D-4D65A82C086E}" srcId="{19188392-8D37-4FDF-B60D-24FDB396C470}" destId="{DAA50A3A-88F2-43B7-8456-0D2649B638D5}" srcOrd="0" destOrd="0" parTransId="{A39B8557-5378-4931-A6BA-7B16D3F0A1C7}" sibTransId="{9C8C0A7D-D5BE-43AC-8F5D-8442BFC7731E}"/>
    <dgm:cxn modelId="{94768DC0-81F2-4E88-9FEA-D226CA0362C2}" srcId="{64FEA724-9954-4C7F-A3B2-6B03C5D1798A}" destId="{4105D1A7-6626-439C-B935-33AE22E43364}" srcOrd="0" destOrd="0" parTransId="{FFA53520-0380-4CFA-83B7-B1B07A4681C8}" sibTransId="{4DBE5510-FDC3-4BF3-9D9A-90487883D5D3}"/>
    <dgm:cxn modelId="{A58484D5-60C5-400C-BBA0-74E40690FA09}" type="presOf" srcId="{19188392-8D37-4FDF-B60D-24FDB396C470}" destId="{52F70C18-5FAB-4F13-AB74-EC0B97433FE8}" srcOrd="0" destOrd="0" presId="urn:microsoft.com/office/officeart/2018/2/layout/IconLabelDescriptionList"/>
    <dgm:cxn modelId="{5173F99C-34EE-4B91-AB09-63B901C56882}" type="presParOf" srcId="{52F70C18-5FAB-4F13-AB74-EC0B97433FE8}" destId="{6F0F3F3D-F6F1-4494-85BD-1187E4E496F8}" srcOrd="0" destOrd="0" presId="urn:microsoft.com/office/officeart/2018/2/layout/IconLabelDescriptionList"/>
    <dgm:cxn modelId="{BB8AC000-3865-41E0-9252-61CE5D6BF7F0}" type="presParOf" srcId="{6F0F3F3D-F6F1-4494-85BD-1187E4E496F8}" destId="{617A34FA-4AD6-420A-A5AA-B7F61234D3F8}" srcOrd="0" destOrd="0" presId="urn:microsoft.com/office/officeart/2018/2/layout/IconLabelDescriptionList"/>
    <dgm:cxn modelId="{A143F825-236C-4D62-A516-58056618E79E}" type="presParOf" srcId="{6F0F3F3D-F6F1-4494-85BD-1187E4E496F8}" destId="{B04E2D7D-5578-4F6E-9966-653F120FF68D}" srcOrd="1" destOrd="0" presId="urn:microsoft.com/office/officeart/2018/2/layout/IconLabelDescriptionList"/>
    <dgm:cxn modelId="{B74F7DFA-08AB-4516-BA4B-49A9ED7A2E67}" type="presParOf" srcId="{6F0F3F3D-F6F1-4494-85BD-1187E4E496F8}" destId="{0F139DD5-776A-4289-B456-9F7EDF76065B}" srcOrd="2" destOrd="0" presId="urn:microsoft.com/office/officeart/2018/2/layout/IconLabelDescriptionList"/>
    <dgm:cxn modelId="{550000B7-947E-4EFB-BEE2-FEEA39562D9E}" type="presParOf" srcId="{6F0F3F3D-F6F1-4494-85BD-1187E4E496F8}" destId="{DF31BF95-6046-4D07-93AF-6BC450A7EB70}" srcOrd="3" destOrd="0" presId="urn:microsoft.com/office/officeart/2018/2/layout/IconLabelDescriptionList"/>
    <dgm:cxn modelId="{4342B07E-788B-402E-8393-2DAC7F3DC862}" type="presParOf" srcId="{6F0F3F3D-F6F1-4494-85BD-1187E4E496F8}" destId="{88598E83-1CB2-4E13-9F57-FE192F928925}" srcOrd="4" destOrd="0" presId="urn:microsoft.com/office/officeart/2018/2/layout/IconLabelDescriptionList"/>
    <dgm:cxn modelId="{28752BAA-CEFF-450E-958D-03DEFFF8B7A6}" type="presParOf" srcId="{52F70C18-5FAB-4F13-AB74-EC0B97433FE8}" destId="{0CF49602-5C8E-4905-8C8D-68750AFC433A}" srcOrd="1" destOrd="0" presId="urn:microsoft.com/office/officeart/2018/2/layout/IconLabelDescriptionList"/>
    <dgm:cxn modelId="{27F467B1-E246-43BC-92C4-AB5036DE577D}" type="presParOf" srcId="{52F70C18-5FAB-4F13-AB74-EC0B97433FE8}" destId="{E9CC9FD3-D1DF-4CE7-B2E5-BDCD63201769}" srcOrd="2" destOrd="0" presId="urn:microsoft.com/office/officeart/2018/2/layout/IconLabelDescriptionList"/>
    <dgm:cxn modelId="{DB74AD98-2409-4CE3-A0AD-68AD806257BF}" type="presParOf" srcId="{E9CC9FD3-D1DF-4CE7-B2E5-BDCD63201769}" destId="{32F6728A-4864-45B4-98FE-7CD4A030A90C}" srcOrd="0" destOrd="0" presId="urn:microsoft.com/office/officeart/2018/2/layout/IconLabelDescriptionList"/>
    <dgm:cxn modelId="{3F890440-C547-40DE-B9AF-30CDC68FCF94}" type="presParOf" srcId="{E9CC9FD3-D1DF-4CE7-B2E5-BDCD63201769}" destId="{04E39FE6-2163-48A0-995A-502AEA06CDA1}" srcOrd="1" destOrd="0" presId="urn:microsoft.com/office/officeart/2018/2/layout/IconLabelDescriptionList"/>
    <dgm:cxn modelId="{42866082-C1C2-4C9A-8F06-48CF44E090C7}" type="presParOf" srcId="{E9CC9FD3-D1DF-4CE7-B2E5-BDCD63201769}" destId="{0345231D-A9D5-4F16-9C1A-3953B1439FDB}" srcOrd="2" destOrd="0" presId="urn:microsoft.com/office/officeart/2018/2/layout/IconLabelDescriptionList"/>
    <dgm:cxn modelId="{216F4ED8-AD90-417C-AC35-07F7C64D022A}" type="presParOf" srcId="{E9CC9FD3-D1DF-4CE7-B2E5-BDCD63201769}" destId="{890BF813-EA3A-4F4B-AE91-33ED23E50467}" srcOrd="3" destOrd="0" presId="urn:microsoft.com/office/officeart/2018/2/layout/IconLabelDescriptionList"/>
    <dgm:cxn modelId="{81A2AA8B-A509-400A-B4F6-58A2FD055AD1}" type="presParOf" srcId="{E9CC9FD3-D1DF-4CE7-B2E5-BDCD63201769}" destId="{502D7DE1-0AE3-448D-B4E1-813D14375991}" srcOrd="4" destOrd="0" presId="urn:microsoft.com/office/officeart/2018/2/layout/IconLabelDescriptionList"/>
    <dgm:cxn modelId="{272D8897-8EA1-4E59-A1E8-664FFFD0BA5F}" type="presParOf" srcId="{52F70C18-5FAB-4F13-AB74-EC0B97433FE8}" destId="{FFABB51A-82FB-4E76-993F-BEBB622AC904}" srcOrd="3" destOrd="0" presId="urn:microsoft.com/office/officeart/2018/2/layout/IconLabelDescriptionList"/>
    <dgm:cxn modelId="{4B5472A9-4E42-49F6-8257-DE6A9CD5F8BB}" type="presParOf" srcId="{52F70C18-5FAB-4F13-AB74-EC0B97433FE8}" destId="{600F50BB-8316-4643-A03F-418B521449DE}" srcOrd="4" destOrd="0" presId="urn:microsoft.com/office/officeart/2018/2/layout/IconLabelDescriptionList"/>
    <dgm:cxn modelId="{7292B695-33E6-4A3D-BC85-9A7C7DB2EECC}" type="presParOf" srcId="{600F50BB-8316-4643-A03F-418B521449DE}" destId="{8554B0D6-1CF4-4FBC-8148-3BAD0A320F47}" srcOrd="0" destOrd="0" presId="urn:microsoft.com/office/officeart/2018/2/layout/IconLabelDescriptionList"/>
    <dgm:cxn modelId="{284F8CF1-24E5-4DE9-8610-1005A550BBCD}" type="presParOf" srcId="{600F50BB-8316-4643-A03F-418B521449DE}" destId="{0717BD6F-0C15-4DD9-B19D-0B5E90A4F75D}" srcOrd="1" destOrd="0" presId="urn:microsoft.com/office/officeart/2018/2/layout/IconLabelDescriptionList"/>
    <dgm:cxn modelId="{EC79B436-56A5-4255-B422-6C2EB760EAE4}" type="presParOf" srcId="{600F50BB-8316-4643-A03F-418B521449DE}" destId="{19697872-6BB7-4901-9CC0-DBCACF2186DB}" srcOrd="2" destOrd="0" presId="urn:microsoft.com/office/officeart/2018/2/layout/IconLabelDescriptionList"/>
    <dgm:cxn modelId="{04BEA727-30A5-454C-80B1-014B3C2A09ED}" type="presParOf" srcId="{600F50BB-8316-4643-A03F-418B521449DE}" destId="{14384B68-F28F-453E-BB47-A3007732D3A1}" srcOrd="3" destOrd="0" presId="urn:microsoft.com/office/officeart/2018/2/layout/IconLabelDescriptionList"/>
    <dgm:cxn modelId="{557F9A08-6120-454F-8A77-EFAEAFA69B90}" type="presParOf" srcId="{600F50BB-8316-4643-A03F-418B521449DE}" destId="{E1BBC1B3-5501-425D-A65B-CD2F06AEC230}" srcOrd="4" destOrd="0" presId="urn:microsoft.com/office/officeart/2018/2/layout/IconLabelDescriptionLis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F3D7F9-C2EB-411D-A245-7C4111F27710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350583D-2711-47A1-BA55-34DC6BD8D69C}">
      <dgm:prSet/>
      <dgm:spPr/>
      <dgm:t>
        <a:bodyPr/>
        <a:lstStyle/>
        <a:p>
          <a:r>
            <a:rPr lang="en-US" dirty="0"/>
            <a:t>Historically used wristbands for access to pre-game hospitality area</a:t>
          </a:r>
        </a:p>
      </dgm:t>
    </dgm:pt>
    <dgm:pt modelId="{D50CD4B2-7553-450F-A167-6729EF398802}" type="parTrans" cxnId="{C64A7CA5-7946-4ED6-BA6D-6BF6F80FC9FD}">
      <dgm:prSet/>
      <dgm:spPr/>
      <dgm:t>
        <a:bodyPr/>
        <a:lstStyle/>
        <a:p>
          <a:endParaRPr lang="en-US"/>
        </a:p>
      </dgm:t>
    </dgm:pt>
    <dgm:pt modelId="{B086DB0F-F8BF-4A64-BA07-88F29AAEC7A5}" type="sibTrans" cxnId="{C64A7CA5-7946-4ED6-BA6D-6BF6F80FC9FD}">
      <dgm:prSet/>
      <dgm:spPr/>
      <dgm:t>
        <a:bodyPr/>
        <a:lstStyle/>
        <a:p>
          <a:endParaRPr lang="en-US"/>
        </a:p>
      </dgm:t>
    </dgm:pt>
    <dgm:pt modelId="{ECC4CC54-98DB-4CA2-BC84-3D33835DE202}">
      <dgm:prSet/>
      <dgm:spPr/>
      <dgm:t>
        <a:bodyPr/>
        <a:lstStyle/>
        <a:p>
          <a:r>
            <a:rPr lang="en-US"/>
            <a:t>2021 football implemented digital hospitality passes delivered via ticketing system</a:t>
          </a:r>
        </a:p>
      </dgm:t>
    </dgm:pt>
    <dgm:pt modelId="{E2C9BA3D-BB0E-495C-9966-636198C22423}" type="parTrans" cxnId="{81700E18-44F1-4CD8-8132-3D9A3656AF08}">
      <dgm:prSet/>
      <dgm:spPr/>
      <dgm:t>
        <a:bodyPr/>
        <a:lstStyle/>
        <a:p>
          <a:endParaRPr lang="en-US"/>
        </a:p>
      </dgm:t>
    </dgm:pt>
    <dgm:pt modelId="{29177438-E102-4400-B738-07B1BD0CF0E0}" type="sibTrans" cxnId="{81700E18-44F1-4CD8-8132-3D9A3656AF08}">
      <dgm:prSet/>
      <dgm:spPr/>
      <dgm:t>
        <a:bodyPr/>
        <a:lstStyle/>
        <a:p>
          <a:endParaRPr lang="en-US"/>
        </a:p>
      </dgm:t>
    </dgm:pt>
    <dgm:pt modelId="{B92DDA5B-456B-427A-A003-665A56148EDD}">
      <dgm:prSet/>
      <dgm:spPr/>
      <dgm:t>
        <a:bodyPr/>
        <a:lstStyle/>
        <a:p>
          <a:r>
            <a:rPr lang="en-US"/>
            <a:t>Interested in scan data to track attendance </a:t>
          </a:r>
        </a:p>
      </dgm:t>
    </dgm:pt>
    <dgm:pt modelId="{3DED7323-BBD8-4606-BFE6-0D8DE52D8B71}" type="parTrans" cxnId="{9C5D1E04-D4F6-4F9F-A1AD-D86F28F2C6C5}">
      <dgm:prSet/>
      <dgm:spPr/>
      <dgm:t>
        <a:bodyPr/>
        <a:lstStyle/>
        <a:p>
          <a:endParaRPr lang="en-US"/>
        </a:p>
      </dgm:t>
    </dgm:pt>
    <dgm:pt modelId="{FA9D4A87-42B2-4858-B9B4-F9F6099E47C1}" type="sibTrans" cxnId="{9C5D1E04-D4F6-4F9F-A1AD-D86F28F2C6C5}">
      <dgm:prSet/>
      <dgm:spPr/>
      <dgm:t>
        <a:bodyPr/>
        <a:lstStyle/>
        <a:p>
          <a:endParaRPr lang="en-US"/>
        </a:p>
      </dgm:t>
    </dgm:pt>
    <dgm:pt modelId="{AB83F10E-6CF5-4786-A235-19285B5C752C}">
      <dgm:prSet/>
      <dgm:spPr/>
      <dgm:t>
        <a:bodyPr/>
        <a:lstStyle/>
        <a:p>
          <a:r>
            <a:rPr lang="en-US" dirty="0"/>
            <a:t>First attempted to use regular ticket scanners, however connectivity issues at hospitality area entrances	</a:t>
          </a:r>
        </a:p>
      </dgm:t>
    </dgm:pt>
    <dgm:pt modelId="{AF3C6D2E-0F59-484E-9B0D-46F37A915740}" type="parTrans" cxnId="{68EDDA99-543D-469C-95DB-6EFACA6FFFFF}">
      <dgm:prSet/>
      <dgm:spPr/>
      <dgm:t>
        <a:bodyPr/>
        <a:lstStyle/>
        <a:p>
          <a:endParaRPr lang="en-US"/>
        </a:p>
      </dgm:t>
    </dgm:pt>
    <dgm:pt modelId="{E2DB483E-D70B-46DE-8B1A-2D6012F94A80}" type="sibTrans" cxnId="{68EDDA99-543D-469C-95DB-6EFACA6FFFFF}">
      <dgm:prSet/>
      <dgm:spPr/>
      <dgm:t>
        <a:bodyPr/>
        <a:lstStyle/>
        <a:p>
          <a:endParaRPr lang="en-US"/>
        </a:p>
      </dgm:t>
    </dgm:pt>
    <dgm:pt modelId="{8A242F3B-38CB-4DB9-8A4E-F708B4985FD2}">
      <dgm:prSet/>
      <dgm:spPr/>
      <dgm:t>
        <a:bodyPr/>
        <a:lstStyle/>
        <a:p>
          <a:r>
            <a:rPr lang="en-US" dirty="0"/>
            <a:t>Through the </a:t>
          </a:r>
          <a:r>
            <a:rPr lang="en-US" dirty="0" err="1"/>
            <a:t>ParkHub</a:t>
          </a:r>
          <a:r>
            <a:rPr lang="en-US" dirty="0"/>
            <a:t> integration, able to use </a:t>
          </a:r>
          <a:r>
            <a:rPr lang="en-US" dirty="0" err="1"/>
            <a:t>ParkHub</a:t>
          </a:r>
          <a:r>
            <a:rPr lang="en-US" dirty="0"/>
            <a:t> devices to scan hospitality passes and track attendance</a:t>
          </a:r>
        </a:p>
      </dgm:t>
    </dgm:pt>
    <dgm:pt modelId="{1A87B556-0E8E-4649-BB78-60BFF37ADE3A}" type="parTrans" cxnId="{0C5561D4-478D-48C5-9878-D550E927CB08}">
      <dgm:prSet/>
      <dgm:spPr/>
      <dgm:t>
        <a:bodyPr/>
        <a:lstStyle/>
        <a:p>
          <a:endParaRPr lang="en-US"/>
        </a:p>
      </dgm:t>
    </dgm:pt>
    <dgm:pt modelId="{F9699C4D-2BFF-4704-B5B1-19481E751FD4}" type="sibTrans" cxnId="{0C5561D4-478D-48C5-9878-D550E927CB08}">
      <dgm:prSet/>
      <dgm:spPr/>
      <dgm:t>
        <a:bodyPr/>
        <a:lstStyle/>
        <a:p>
          <a:endParaRPr lang="en-US"/>
        </a:p>
      </dgm:t>
    </dgm:pt>
    <dgm:pt modelId="{80893ECC-4773-4070-9C80-49B55FB0EE25}" type="pres">
      <dgm:prSet presAssocID="{3AF3D7F9-C2EB-411D-A245-7C4111F27710}" presName="Name0" presStyleCnt="0">
        <dgm:presLayoutVars>
          <dgm:dir/>
          <dgm:animLvl val="lvl"/>
          <dgm:resizeHandles val="exact"/>
        </dgm:presLayoutVars>
      </dgm:prSet>
      <dgm:spPr/>
    </dgm:pt>
    <dgm:pt modelId="{AD0D03C4-51B3-4B41-8A4E-BF1B458D1633}" type="pres">
      <dgm:prSet presAssocID="{B92DDA5B-456B-427A-A003-665A56148EDD}" presName="boxAndChildren" presStyleCnt="0"/>
      <dgm:spPr/>
    </dgm:pt>
    <dgm:pt modelId="{5F6611F3-7397-4622-BC9D-1A7BCDCC3CBE}" type="pres">
      <dgm:prSet presAssocID="{B92DDA5B-456B-427A-A003-665A56148EDD}" presName="parentTextBox" presStyleLbl="node1" presStyleIdx="0" presStyleCnt="3"/>
      <dgm:spPr/>
    </dgm:pt>
    <dgm:pt modelId="{F7E3C864-4E5B-4CBB-9875-5A9FFC129E23}" type="pres">
      <dgm:prSet presAssocID="{B92DDA5B-456B-427A-A003-665A56148EDD}" presName="entireBox" presStyleLbl="node1" presStyleIdx="0" presStyleCnt="3"/>
      <dgm:spPr/>
    </dgm:pt>
    <dgm:pt modelId="{E8750C30-ECB8-4CA2-8543-8FBD88265B74}" type="pres">
      <dgm:prSet presAssocID="{B92DDA5B-456B-427A-A003-665A56148EDD}" presName="descendantBox" presStyleCnt="0"/>
      <dgm:spPr/>
    </dgm:pt>
    <dgm:pt modelId="{C990024D-B924-47A3-9403-02130D5A9EEC}" type="pres">
      <dgm:prSet presAssocID="{AB83F10E-6CF5-4786-A235-19285B5C752C}" presName="childTextBox" presStyleLbl="fgAccFollowNode1" presStyleIdx="0" presStyleCnt="2">
        <dgm:presLayoutVars>
          <dgm:bulletEnabled val="1"/>
        </dgm:presLayoutVars>
      </dgm:prSet>
      <dgm:spPr/>
    </dgm:pt>
    <dgm:pt modelId="{61B680A4-2862-40BB-BAC3-04028271C12C}" type="pres">
      <dgm:prSet presAssocID="{8A242F3B-38CB-4DB9-8A4E-F708B4985FD2}" presName="childTextBox" presStyleLbl="fgAccFollowNode1" presStyleIdx="1" presStyleCnt="2">
        <dgm:presLayoutVars>
          <dgm:bulletEnabled val="1"/>
        </dgm:presLayoutVars>
      </dgm:prSet>
      <dgm:spPr/>
    </dgm:pt>
    <dgm:pt modelId="{44272695-87C7-46B7-B36F-83EB35F678C9}" type="pres">
      <dgm:prSet presAssocID="{29177438-E102-4400-B738-07B1BD0CF0E0}" presName="sp" presStyleCnt="0"/>
      <dgm:spPr/>
    </dgm:pt>
    <dgm:pt modelId="{F7280256-0CFF-4240-A488-47761A505C45}" type="pres">
      <dgm:prSet presAssocID="{ECC4CC54-98DB-4CA2-BC84-3D33835DE202}" presName="arrowAndChildren" presStyleCnt="0"/>
      <dgm:spPr/>
    </dgm:pt>
    <dgm:pt modelId="{14CD8C14-65B3-4234-A4A2-ECC83C861285}" type="pres">
      <dgm:prSet presAssocID="{ECC4CC54-98DB-4CA2-BC84-3D33835DE202}" presName="parentTextArrow" presStyleLbl="node1" presStyleIdx="1" presStyleCnt="3"/>
      <dgm:spPr/>
    </dgm:pt>
    <dgm:pt modelId="{314782FE-9E79-4B29-A83E-222DBFF007C8}" type="pres">
      <dgm:prSet presAssocID="{B086DB0F-F8BF-4A64-BA07-88F29AAEC7A5}" presName="sp" presStyleCnt="0"/>
      <dgm:spPr/>
    </dgm:pt>
    <dgm:pt modelId="{3AAEB8A7-FC8A-4298-B7AF-DCDD83EFB136}" type="pres">
      <dgm:prSet presAssocID="{B350583D-2711-47A1-BA55-34DC6BD8D69C}" presName="arrowAndChildren" presStyleCnt="0"/>
      <dgm:spPr/>
    </dgm:pt>
    <dgm:pt modelId="{7C068778-1DCE-4845-A82A-D0A7574E2C58}" type="pres">
      <dgm:prSet presAssocID="{B350583D-2711-47A1-BA55-34DC6BD8D69C}" presName="parentTextArrow" presStyleLbl="node1" presStyleIdx="2" presStyleCnt="3"/>
      <dgm:spPr/>
    </dgm:pt>
  </dgm:ptLst>
  <dgm:cxnLst>
    <dgm:cxn modelId="{9C5D1E04-D4F6-4F9F-A1AD-D86F28F2C6C5}" srcId="{3AF3D7F9-C2EB-411D-A245-7C4111F27710}" destId="{B92DDA5B-456B-427A-A003-665A56148EDD}" srcOrd="2" destOrd="0" parTransId="{3DED7323-BBD8-4606-BFE6-0D8DE52D8B71}" sibTransId="{FA9D4A87-42B2-4858-B9B4-F9F6099E47C1}"/>
    <dgm:cxn modelId="{3BFE5406-1E01-472A-BD31-7F45073F8F92}" type="presOf" srcId="{AB83F10E-6CF5-4786-A235-19285B5C752C}" destId="{C990024D-B924-47A3-9403-02130D5A9EEC}" srcOrd="0" destOrd="0" presId="urn:microsoft.com/office/officeart/2005/8/layout/process4"/>
    <dgm:cxn modelId="{2B86F209-1037-4CBC-9861-B18CFC23F723}" type="presOf" srcId="{ECC4CC54-98DB-4CA2-BC84-3D33835DE202}" destId="{14CD8C14-65B3-4234-A4A2-ECC83C861285}" srcOrd="0" destOrd="0" presId="urn:microsoft.com/office/officeart/2005/8/layout/process4"/>
    <dgm:cxn modelId="{CECA9112-34F8-4B7B-BF94-64432C9F9321}" type="presOf" srcId="{B92DDA5B-456B-427A-A003-665A56148EDD}" destId="{5F6611F3-7397-4622-BC9D-1A7BCDCC3CBE}" srcOrd="0" destOrd="0" presId="urn:microsoft.com/office/officeart/2005/8/layout/process4"/>
    <dgm:cxn modelId="{81700E18-44F1-4CD8-8132-3D9A3656AF08}" srcId="{3AF3D7F9-C2EB-411D-A245-7C4111F27710}" destId="{ECC4CC54-98DB-4CA2-BC84-3D33835DE202}" srcOrd="1" destOrd="0" parTransId="{E2C9BA3D-BB0E-495C-9966-636198C22423}" sibTransId="{29177438-E102-4400-B738-07B1BD0CF0E0}"/>
    <dgm:cxn modelId="{3E90D053-E594-4589-8078-8ADEEA3BB581}" type="presOf" srcId="{B92DDA5B-456B-427A-A003-665A56148EDD}" destId="{F7E3C864-4E5B-4CBB-9875-5A9FFC129E23}" srcOrd="1" destOrd="0" presId="urn:microsoft.com/office/officeart/2005/8/layout/process4"/>
    <dgm:cxn modelId="{81947788-A01A-4A49-910E-F9174E9F488F}" type="presOf" srcId="{B350583D-2711-47A1-BA55-34DC6BD8D69C}" destId="{7C068778-1DCE-4845-A82A-D0A7574E2C58}" srcOrd="0" destOrd="0" presId="urn:microsoft.com/office/officeart/2005/8/layout/process4"/>
    <dgm:cxn modelId="{68EDDA99-543D-469C-95DB-6EFACA6FFFFF}" srcId="{B92DDA5B-456B-427A-A003-665A56148EDD}" destId="{AB83F10E-6CF5-4786-A235-19285B5C752C}" srcOrd="0" destOrd="0" parTransId="{AF3C6D2E-0F59-484E-9B0D-46F37A915740}" sibTransId="{E2DB483E-D70B-46DE-8B1A-2D6012F94A80}"/>
    <dgm:cxn modelId="{C64A7CA5-7946-4ED6-BA6D-6BF6F80FC9FD}" srcId="{3AF3D7F9-C2EB-411D-A245-7C4111F27710}" destId="{B350583D-2711-47A1-BA55-34DC6BD8D69C}" srcOrd="0" destOrd="0" parTransId="{D50CD4B2-7553-450F-A167-6729EF398802}" sibTransId="{B086DB0F-F8BF-4A64-BA07-88F29AAEC7A5}"/>
    <dgm:cxn modelId="{EC6346AB-448C-4361-AFEE-76CAE2C8B6D7}" type="presOf" srcId="{3AF3D7F9-C2EB-411D-A245-7C4111F27710}" destId="{80893ECC-4773-4070-9C80-49B55FB0EE25}" srcOrd="0" destOrd="0" presId="urn:microsoft.com/office/officeart/2005/8/layout/process4"/>
    <dgm:cxn modelId="{0C5561D4-478D-48C5-9878-D550E927CB08}" srcId="{B92DDA5B-456B-427A-A003-665A56148EDD}" destId="{8A242F3B-38CB-4DB9-8A4E-F708B4985FD2}" srcOrd="1" destOrd="0" parTransId="{1A87B556-0E8E-4649-BB78-60BFF37ADE3A}" sibTransId="{F9699C4D-2BFF-4704-B5B1-19481E751FD4}"/>
    <dgm:cxn modelId="{BCD9EBF6-EADC-401D-B068-05E43621DC59}" type="presOf" srcId="{8A242F3B-38CB-4DB9-8A4E-F708B4985FD2}" destId="{61B680A4-2862-40BB-BAC3-04028271C12C}" srcOrd="0" destOrd="0" presId="urn:microsoft.com/office/officeart/2005/8/layout/process4"/>
    <dgm:cxn modelId="{E4E266BD-1A0C-4692-8A57-CBD3222D88E8}" type="presParOf" srcId="{80893ECC-4773-4070-9C80-49B55FB0EE25}" destId="{AD0D03C4-51B3-4B41-8A4E-BF1B458D1633}" srcOrd="0" destOrd="0" presId="urn:microsoft.com/office/officeart/2005/8/layout/process4"/>
    <dgm:cxn modelId="{BCFF7D20-5857-4559-AF1E-97031331C757}" type="presParOf" srcId="{AD0D03C4-51B3-4B41-8A4E-BF1B458D1633}" destId="{5F6611F3-7397-4622-BC9D-1A7BCDCC3CBE}" srcOrd="0" destOrd="0" presId="urn:microsoft.com/office/officeart/2005/8/layout/process4"/>
    <dgm:cxn modelId="{04289008-0D81-44C1-9E7A-A8D8EDFD950C}" type="presParOf" srcId="{AD0D03C4-51B3-4B41-8A4E-BF1B458D1633}" destId="{F7E3C864-4E5B-4CBB-9875-5A9FFC129E23}" srcOrd="1" destOrd="0" presId="urn:microsoft.com/office/officeart/2005/8/layout/process4"/>
    <dgm:cxn modelId="{41514A29-1C6B-4341-9BA3-374CF528F464}" type="presParOf" srcId="{AD0D03C4-51B3-4B41-8A4E-BF1B458D1633}" destId="{E8750C30-ECB8-4CA2-8543-8FBD88265B74}" srcOrd="2" destOrd="0" presId="urn:microsoft.com/office/officeart/2005/8/layout/process4"/>
    <dgm:cxn modelId="{EE5AB22B-8947-47B1-8D2C-C82CF0240846}" type="presParOf" srcId="{E8750C30-ECB8-4CA2-8543-8FBD88265B74}" destId="{C990024D-B924-47A3-9403-02130D5A9EEC}" srcOrd="0" destOrd="0" presId="urn:microsoft.com/office/officeart/2005/8/layout/process4"/>
    <dgm:cxn modelId="{C8D28AA8-1E64-495C-9C8D-9D74021A0C06}" type="presParOf" srcId="{E8750C30-ECB8-4CA2-8543-8FBD88265B74}" destId="{61B680A4-2862-40BB-BAC3-04028271C12C}" srcOrd="1" destOrd="0" presId="urn:microsoft.com/office/officeart/2005/8/layout/process4"/>
    <dgm:cxn modelId="{34ED2985-77B2-430C-BB6C-833480A2ADC4}" type="presParOf" srcId="{80893ECC-4773-4070-9C80-49B55FB0EE25}" destId="{44272695-87C7-46B7-B36F-83EB35F678C9}" srcOrd="1" destOrd="0" presId="urn:microsoft.com/office/officeart/2005/8/layout/process4"/>
    <dgm:cxn modelId="{F83550E3-9337-48C2-98A8-BE78173560E1}" type="presParOf" srcId="{80893ECC-4773-4070-9C80-49B55FB0EE25}" destId="{F7280256-0CFF-4240-A488-47761A505C45}" srcOrd="2" destOrd="0" presId="urn:microsoft.com/office/officeart/2005/8/layout/process4"/>
    <dgm:cxn modelId="{B0916DA4-1EF2-4821-A2B9-7F94611FBFF6}" type="presParOf" srcId="{F7280256-0CFF-4240-A488-47761A505C45}" destId="{14CD8C14-65B3-4234-A4A2-ECC83C861285}" srcOrd="0" destOrd="0" presId="urn:microsoft.com/office/officeart/2005/8/layout/process4"/>
    <dgm:cxn modelId="{7F64D700-5509-410E-AED6-61F4DE3B8B52}" type="presParOf" srcId="{80893ECC-4773-4070-9C80-49B55FB0EE25}" destId="{314782FE-9E79-4B29-A83E-222DBFF007C8}" srcOrd="3" destOrd="0" presId="urn:microsoft.com/office/officeart/2005/8/layout/process4"/>
    <dgm:cxn modelId="{F34E25F1-59E7-4571-95BD-3109C0E9C15F}" type="presParOf" srcId="{80893ECC-4773-4070-9C80-49B55FB0EE25}" destId="{3AAEB8A7-FC8A-4298-B7AF-DCDD83EFB136}" srcOrd="4" destOrd="0" presId="urn:microsoft.com/office/officeart/2005/8/layout/process4"/>
    <dgm:cxn modelId="{E8A0B9DF-564A-4F64-AB0B-88DFABF3641B}" type="presParOf" srcId="{3AAEB8A7-FC8A-4298-B7AF-DCDD83EFB136}" destId="{7C068778-1DCE-4845-A82A-D0A7574E2C5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44339-15E3-4E48-9C70-CC10252CF1EB}">
      <dsp:nvSpPr>
        <dsp:cNvPr id="0" name=""/>
        <dsp:cNvSpPr/>
      </dsp:nvSpPr>
      <dsp:spPr>
        <a:xfrm>
          <a:off x="813784" y="1008"/>
          <a:ext cx="4001576" cy="2400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Consumer Experience </a:t>
          </a:r>
        </a:p>
      </dsp:txBody>
      <dsp:txXfrm>
        <a:off x="813784" y="1008"/>
        <a:ext cx="4001576" cy="2400945"/>
      </dsp:txXfrm>
    </dsp:sp>
    <dsp:sp modelId="{6CB0C5AC-11FB-4F9E-A428-D6EEFBD99604}">
      <dsp:nvSpPr>
        <dsp:cNvPr id="0" name=""/>
        <dsp:cNvSpPr/>
      </dsp:nvSpPr>
      <dsp:spPr>
        <a:xfrm>
          <a:off x="5215518" y="1008"/>
          <a:ext cx="4001576" cy="2400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Revenue Generation</a:t>
          </a:r>
        </a:p>
      </dsp:txBody>
      <dsp:txXfrm>
        <a:off x="5215518" y="1008"/>
        <a:ext cx="4001576" cy="2400945"/>
      </dsp:txXfrm>
    </dsp:sp>
    <dsp:sp modelId="{BF8C1D24-1483-401D-B349-40C2B050D230}">
      <dsp:nvSpPr>
        <dsp:cNvPr id="0" name=""/>
        <dsp:cNvSpPr/>
      </dsp:nvSpPr>
      <dsp:spPr>
        <a:xfrm>
          <a:off x="3014651" y="2802111"/>
          <a:ext cx="4001576" cy="2400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Fan Education</a:t>
          </a:r>
        </a:p>
      </dsp:txBody>
      <dsp:txXfrm>
        <a:off x="3014651" y="2802111"/>
        <a:ext cx="4001576" cy="2400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6EFAD-5D5A-4CC2-B47F-0A2D9E71EA42}">
      <dsp:nvSpPr>
        <dsp:cNvPr id="0" name=""/>
        <dsp:cNvSpPr/>
      </dsp:nvSpPr>
      <dsp:spPr>
        <a:xfrm>
          <a:off x="0" y="359235"/>
          <a:ext cx="982669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AF5B6F-838E-4FA4-B692-4A10522044C9}">
      <dsp:nvSpPr>
        <dsp:cNvPr id="0" name=""/>
        <dsp:cNvSpPr/>
      </dsp:nvSpPr>
      <dsp:spPr>
        <a:xfrm>
          <a:off x="491334" y="64035"/>
          <a:ext cx="687868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98" tIns="0" rIns="25999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148 clients are mobile first</a:t>
          </a:r>
        </a:p>
      </dsp:txBody>
      <dsp:txXfrm>
        <a:off x="520155" y="92856"/>
        <a:ext cx="6821043" cy="532758"/>
      </dsp:txXfrm>
    </dsp:sp>
    <dsp:sp modelId="{2743B236-0449-43D2-92DC-55C7830F0ECF}">
      <dsp:nvSpPr>
        <dsp:cNvPr id="0" name=""/>
        <dsp:cNvSpPr/>
      </dsp:nvSpPr>
      <dsp:spPr>
        <a:xfrm>
          <a:off x="0" y="1266435"/>
          <a:ext cx="9826693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661" tIns="416560" rIns="7626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41 since the start of 2020 football season</a:t>
          </a:r>
        </a:p>
      </dsp:txBody>
      <dsp:txXfrm>
        <a:off x="0" y="1266435"/>
        <a:ext cx="9826693" cy="850500"/>
      </dsp:txXfrm>
    </dsp:sp>
    <dsp:sp modelId="{F12F7DF5-390C-4324-85AE-14EDA089989B}">
      <dsp:nvSpPr>
        <dsp:cNvPr id="0" name=""/>
        <dsp:cNvSpPr/>
      </dsp:nvSpPr>
      <dsp:spPr>
        <a:xfrm>
          <a:off x="491334" y="971235"/>
          <a:ext cx="687868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98" tIns="0" rIns="25999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48 clients have launched the Sidearm App SDK</a:t>
          </a:r>
        </a:p>
      </dsp:txBody>
      <dsp:txXfrm>
        <a:off x="520155" y="1000056"/>
        <a:ext cx="6821043" cy="532758"/>
      </dsp:txXfrm>
    </dsp:sp>
    <dsp:sp modelId="{B1102322-85B6-4EA9-B2C0-A9075B591C42}">
      <dsp:nvSpPr>
        <dsp:cNvPr id="0" name=""/>
        <dsp:cNvSpPr/>
      </dsp:nvSpPr>
      <dsp:spPr>
        <a:xfrm>
          <a:off x="0" y="2520135"/>
          <a:ext cx="9826693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661" tIns="416560" rIns="7626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33 since the start of 2020 football</a:t>
          </a:r>
        </a:p>
      </dsp:txBody>
      <dsp:txXfrm>
        <a:off x="0" y="2520135"/>
        <a:ext cx="9826693" cy="850500"/>
      </dsp:txXfrm>
    </dsp:sp>
    <dsp:sp modelId="{F71F19ED-182E-4AAC-A457-7A701104587C}">
      <dsp:nvSpPr>
        <dsp:cNvPr id="0" name=""/>
        <dsp:cNvSpPr/>
      </dsp:nvSpPr>
      <dsp:spPr>
        <a:xfrm>
          <a:off x="491334" y="2224935"/>
          <a:ext cx="687868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98" tIns="0" rIns="25999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50 clients have partnered with ParkHub</a:t>
          </a:r>
        </a:p>
      </dsp:txBody>
      <dsp:txXfrm>
        <a:off x="520155" y="2253756"/>
        <a:ext cx="6821043" cy="532758"/>
      </dsp:txXfrm>
    </dsp:sp>
    <dsp:sp modelId="{1E6499D3-A06F-484E-93FF-8E8252FC082D}">
      <dsp:nvSpPr>
        <dsp:cNvPr id="0" name=""/>
        <dsp:cNvSpPr/>
      </dsp:nvSpPr>
      <dsp:spPr>
        <a:xfrm>
          <a:off x="0" y="3773835"/>
          <a:ext cx="9826693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661" tIns="416560" rIns="7626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32 have turned on the Required Seat Donation Functionality</a:t>
          </a:r>
        </a:p>
      </dsp:txBody>
      <dsp:txXfrm>
        <a:off x="0" y="3773835"/>
        <a:ext cx="9826693" cy="850500"/>
      </dsp:txXfrm>
    </dsp:sp>
    <dsp:sp modelId="{204D321D-B255-45A3-8B42-90CB1E505780}">
      <dsp:nvSpPr>
        <dsp:cNvPr id="0" name=""/>
        <dsp:cNvSpPr/>
      </dsp:nvSpPr>
      <dsp:spPr>
        <a:xfrm>
          <a:off x="491334" y="3478635"/>
          <a:ext cx="687868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98" tIns="0" rIns="25999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41 clients have implemented paperless invoicing</a:t>
          </a:r>
        </a:p>
      </dsp:txBody>
      <dsp:txXfrm>
        <a:off x="520155" y="3507456"/>
        <a:ext cx="6821043" cy="532758"/>
      </dsp:txXfrm>
    </dsp:sp>
    <dsp:sp modelId="{D962E907-F4E4-4722-8B8D-755A9FCE5702}">
      <dsp:nvSpPr>
        <dsp:cNvPr id="0" name=""/>
        <dsp:cNvSpPr/>
      </dsp:nvSpPr>
      <dsp:spPr>
        <a:xfrm>
          <a:off x="0" y="5027535"/>
          <a:ext cx="982669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B8513C-543B-4D9F-A75B-17F19031DC6E}">
      <dsp:nvSpPr>
        <dsp:cNvPr id="0" name=""/>
        <dsp:cNvSpPr/>
      </dsp:nvSpPr>
      <dsp:spPr>
        <a:xfrm>
          <a:off x="491334" y="4732335"/>
          <a:ext cx="6878685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98" tIns="0" rIns="25999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33% of transfers result in new account creation in database</a:t>
          </a:r>
        </a:p>
      </dsp:txBody>
      <dsp:txXfrm>
        <a:off x="520155" y="4761156"/>
        <a:ext cx="6821043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6DDB0-F671-4956-A59D-B0170D28B8EF}">
      <dsp:nvSpPr>
        <dsp:cNvPr id="0" name=""/>
        <dsp:cNvSpPr/>
      </dsp:nvSpPr>
      <dsp:spPr>
        <a:xfrm>
          <a:off x="0" y="2516"/>
          <a:ext cx="105060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C92B70-0C54-4D6D-9870-E40AA9BB6F59}">
      <dsp:nvSpPr>
        <dsp:cNvPr id="0" name=""/>
        <dsp:cNvSpPr/>
      </dsp:nvSpPr>
      <dsp:spPr>
        <a:xfrm>
          <a:off x="0" y="2516"/>
          <a:ext cx="10506075" cy="1715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SIDEARM Next Gen Native App (Mobile &amp; OTT) 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   -Enable Native Phone Features; Deeper Integrations</a:t>
          </a:r>
        </a:p>
      </dsp:txBody>
      <dsp:txXfrm>
        <a:off x="0" y="2516"/>
        <a:ext cx="10506075" cy="1715997"/>
      </dsp:txXfrm>
    </dsp:sp>
    <dsp:sp modelId="{9AE10E2B-AB24-4122-A3F0-D158ECC96C13}">
      <dsp:nvSpPr>
        <dsp:cNvPr id="0" name=""/>
        <dsp:cNvSpPr/>
      </dsp:nvSpPr>
      <dsp:spPr>
        <a:xfrm>
          <a:off x="0" y="1718513"/>
          <a:ext cx="105060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1EB3F-F2D3-475C-B7A2-3314A5F3E5F1}">
      <dsp:nvSpPr>
        <dsp:cNvPr id="0" name=""/>
        <dsp:cNvSpPr/>
      </dsp:nvSpPr>
      <dsp:spPr>
        <a:xfrm>
          <a:off x="0" y="1718513"/>
          <a:ext cx="10506075" cy="1715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Investment in first party data solutions 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   – </a:t>
          </a:r>
          <a:r>
            <a:rPr lang="en-US" sz="3600" b="0" i="0" kern="1200" dirty="0" err="1">
              <a:solidFill>
                <a:schemeClr val="bg1"/>
              </a:solidFill>
            </a:rPr>
            <a:t>Cookiepocalypse</a:t>
          </a:r>
          <a:r>
            <a:rPr lang="en-US" sz="3600" b="0" i="0" kern="1200" dirty="0">
              <a:solidFill>
                <a:schemeClr val="bg1"/>
              </a:solidFill>
            </a:rPr>
            <a:t>; Apple IDFA; Authentication Walls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0" y="1718513"/>
        <a:ext cx="10506075" cy="1715997"/>
      </dsp:txXfrm>
    </dsp:sp>
    <dsp:sp modelId="{BE0C2D57-9012-479C-8B5F-87BFC589FFCA}">
      <dsp:nvSpPr>
        <dsp:cNvPr id="0" name=""/>
        <dsp:cNvSpPr/>
      </dsp:nvSpPr>
      <dsp:spPr>
        <a:xfrm>
          <a:off x="0" y="3434511"/>
          <a:ext cx="105060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94835-8565-4853-82F3-2F453A9F7399}">
      <dsp:nvSpPr>
        <dsp:cNvPr id="0" name=""/>
        <dsp:cNvSpPr/>
      </dsp:nvSpPr>
      <dsp:spPr>
        <a:xfrm>
          <a:off x="0" y="3434511"/>
          <a:ext cx="10506075" cy="1715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NIL, NFT, and </a:t>
          </a:r>
          <a:r>
            <a:rPr lang="en-US" sz="3600" strike="sngStrike" kern="1200" dirty="0">
              <a:solidFill>
                <a:schemeClr val="bg1"/>
              </a:solidFill>
            </a:rPr>
            <a:t>Sports Wagering </a:t>
          </a:r>
          <a:r>
            <a:rPr lang="en-US" sz="3600" kern="1200" dirty="0">
              <a:solidFill>
                <a:schemeClr val="bg1"/>
              </a:solidFill>
            </a:rPr>
            <a:t>Predictive Play</a:t>
          </a:r>
          <a:endParaRPr lang="en-US" sz="3600" strike="sngStrike" kern="1200" dirty="0">
            <a:solidFill>
              <a:schemeClr val="bg1"/>
            </a:solidFill>
          </a:endParaRPr>
        </a:p>
      </dsp:txBody>
      <dsp:txXfrm>
        <a:off x="0" y="3434511"/>
        <a:ext cx="10506075" cy="17159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4018F-BFCF-48BB-981E-8B9100027861}">
      <dsp:nvSpPr>
        <dsp:cNvPr id="0" name=""/>
        <dsp:cNvSpPr/>
      </dsp:nvSpPr>
      <dsp:spPr>
        <a:xfrm>
          <a:off x="0" y="29594"/>
          <a:ext cx="10506075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Donor lots were sold to capacity</a:t>
          </a:r>
        </a:p>
      </dsp:txBody>
      <dsp:txXfrm>
        <a:off x="69812" y="99406"/>
        <a:ext cx="10366451" cy="1290481"/>
      </dsp:txXfrm>
    </dsp:sp>
    <dsp:sp modelId="{E2691444-78B4-40E7-A8CB-7DBCAA16D559}">
      <dsp:nvSpPr>
        <dsp:cNvPr id="0" name=""/>
        <dsp:cNvSpPr/>
      </dsp:nvSpPr>
      <dsp:spPr>
        <a:xfrm>
          <a:off x="0" y="1563379"/>
          <a:ext cx="10506075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Noticed that lots weren’t full for football and men’s basketball games </a:t>
          </a:r>
        </a:p>
      </dsp:txBody>
      <dsp:txXfrm>
        <a:off x="69812" y="1633191"/>
        <a:ext cx="10366451" cy="1290481"/>
      </dsp:txXfrm>
    </dsp:sp>
    <dsp:sp modelId="{FEE4BD40-F231-4D18-85E5-D3E5E9BFD3DA}">
      <dsp:nvSpPr>
        <dsp:cNvPr id="0" name=""/>
        <dsp:cNvSpPr/>
      </dsp:nvSpPr>
      <dsp:spPr>
        <a:xfrm>
          <a:off x="0" y="3097165"/>
          <a:ext cx="10506075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Looking for a solution that would provide scan data in parking lots </a:t>
          </a:r>
        </a:p>
      </dsp:txBody>
      <dsp:txXfrm>
        <a:off x="69812" y="3166977"/>
        <a:ext cx="10366451" cy="1290481"/>
      </dsp:txXfrm>
    </dsp:sp>
    <dsp:sp modelId="{2A9BB4EB-3923-47E0-B652-E902654DDA48}">
      <dsp:nvSpPr>
        <dsp:cNvPr id="0" name=""/>
        <dsp:cNvSpPr/>
      </dsp:nvSpPr>
      <dsp:spPr>
        <a:xfrm>
          <a:off x="0" y="4527270"/>
          <a:ext cx="10506075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568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800" kern="1200" dirty="0"/>
        </a:p>
      </dsp:txBody>
      <dsp:txXfrm>
        <a:off x="0" y="4527270"/>
        <a:ext cx="10506075" cy="596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A34FA-4AD6-420A-A5AA-B7F61234D3F8}">
      <dsp:nvSpPr>
        <dsp:cNvPr id="0" name=""/>
        <dsp:cNvSpPr/>
      </dsp:nvSpPr>
      <dsp:spPr>
        <a:xfrm>
          <a:off x="6976472" y="1174257"/>
          <a:ext cx="852042" cy="8078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139DD5-776A-4289-B456-9F7EDF76065B}">
      <dsp:nvSpPr>
        <dsp:cNvPr id="0" name=""/>
        <dsp:cNvSpPr/>
      </dsp:nvSpPr>
      <dsp:spPr>
        <a:xfrm>
          <a:off x="3881821" y="866548"/>
          <a:ext cx="2651002" cy="653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Partnership with </a:t>
          </a:r>
          <a:r>
            <a:rPr lang="en-US" sz="1400" kern="1200" dirty="0" err="1"/>
            <a:t>ParkHub</a:t>
          </a:r>
          <a:r>
            <a:rPr lang="en-US" sz="1400" kern="1200" dirty="0"/>
            <a:t> entering the 2020 Football Season</a:t>
          </a:r>
        </a:p>
      </dsp:txBody>
      <dsp:txXfrm>
        <a:off x="3881821" y="866548"/>
        <a:ext cx="2651002" cy="653032"/>
      </dsp:txXfrm>
    </dsp:sp>
    <dsp:sp modelId="{88598E83-1CB2-4E13-9F57-FE192F928925}">
      <dsp:nvSpPr>
        <dsp:cNvPr id="0" name=""/>
        <dsp:cNvSpPr/>
      </dsp:nvSpPr>
      <dsp:spPr>
        <a:xfrm>
          <a:off x="41897" y="2326361"/>
          <a:ext cx="2651002" cy="59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F6728A-4864-45B4-98FE-7CD4A030A90C}">
      <dsp:nvSpPr>
        <dsp:cNvPr id="0" name=""/>
        <dsp:cNvSpPr/>
      </dsp:nvSpPr>
      <dsp:spPr>
        <a:xfrm>
          <a:off x="4577035" y="3619115"/>
          <a:ext cx="781663" cy="7027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5231D-A9D5-4F16-9C1A-3953B1439FDB}">
      <dsp:nvSpPr>
        <dsp:cNvPr id="0" name=""/>
        <dsp:cNvSpPr/>
      </dsp:nvSpPr>
      <dsp:spPr>
        <a:xfrm>
          <a:off x="6948236" y="1981020"/>
          <a:ext cx="2651002" cy="653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2021 Football season back to full capacity, able to get scan data for parking lots</a:t>
          </a:r>
        </a:p>
      </dsp:txBody>
      <dsp:txXfrm>
        <a:off x="6948236" y="1981020"/>
        <a:ext cx="2651002" cy="653032"/>
      </dsp:txXfrm>
    </dsp:sp>
    <dsp:sp modelId="{502D7DE1-0AE3-448D-B4E1-813D14375991}">
      <dsp:nvSpPr>
        <dsp:cNvPr id="0" name=""/>
        <dsp:cNvSpPr/>
      </dsp:nvSpPr>
      <dsp:spPr>
        <a:xfrm>
          <a:off x="6241596" y="2752351"/>
          <a:ext cx="4133920" cy="781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none" kern="1200" dirty="0"/>
            <a:t>                      </a:t>
          </a:r>
          <a:r>
            <a:rPr lang="en-US" sz="2000" b="1" u="none" kern="1200" dirty="0">
              <a:solidFill>
                <a:schemeClr val="accent1">
                  <a:lumMod val="75000"/>
                </a:schemeClr>
              </a:solidFill>
            </a:rPr>
            <a:t>2,400 Passes </a:t>
          </a:r>
          <a:r>
            <a:rPr lang="en-US" sz="1300" b="1" u="none" kern="1200" dirty="0"/>
            <a:t>– Distributed by Sooner Club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u="none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chemeClr val="accent1">
                  <a:lumMod val="75000"/>
                </a:schemeClr>
              </a:solidFill>
            </a:rPr>
            <a:t>            2,100 Passes </a:t>
          </a:r>
          <a:r>
            <a:rPr lang="en-US" sz="1300" b="1" u="none" kern="1200" dirty="0"/>
            <a:t>– Paid Game Day Parking</a:t>
          </a:r>
        </a:p>
      </dsp:txBody>
      <dsp:txXfrm>
        <a:off x="6241596" y="2752351"/>
        <a:ext cx="4133920" cy="781627"/>
      </dsp:txXfrm>
    </dsp:sp>
    <dsp:sp modelId="{8554B0D6-1CF4-4FBC-8148-3BAD0A320F47}">
      <dsp:nvSpPr>
        <dsp:cNvPr id="0" name=""/>
        <dsp:cNvSpPr/>
      </dsp:nvSpPr>
      <dsp:spPr>
        <a:xfrm>
          <a:off x="4541522" y="142052"/>
          <a:ext cx="852042" cy="80786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97872-6BB7-4901-9CC0-DBCACF2186DB}">
      <dsp:nvSpPr>
        <dsp:cNvPr id="0" name=""/>
        <dsp:cNvSpPr/>
      </dsp:nvSpPr>
      <dsp:spPr>
        <a:xfrm>
          <a:off x="3869706" y="4276542"/>
          <a:ext cx="2651002" cy="653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Utilize platform to sell parking for special events on campus</a:t>
          </a:r>
        </a:p>
      </dsp:txBody>
      <dsp:txXfrm>
        <a:off x="3869706" y="4276542"/>
        <a:ext cx="2651002" cy="653032"/>
      </dsp:txXfrm>
    </dsp:sp>
    <dsp:sp modelId="{E1BBC1B3-5501-425D-A65B-CD2F06AEC230}">
      <dsp:nvSpPr>
        <dsp:cNvPr id="0" name=""/>
        <dsp:cNvSpPr/>
      </dsp:nvSpPr>
      <dsp:spPr>
        <a:xfrm>
          <a:off x="7718643" y="3084252"/>
          <a:ext cx="2651002" cy="59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3C864-4E5B-4CBB-9875-5A9FFC129E23}">
      <dsp:nvSpPr>
        <dsp:cNvPr id="0" name=""/>
        <dsp:cNvSpPr/>
      </dsp:nvSpPr>
      <dsp:spPr>
        <a:xfrm>
          <a:off x="0" y="4153601"/>
          <a:ext cx="6564284" cy="1363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Interested in scan data to track attendance </a:t>
          </a:r>
        </a:p>
      </dsp:txBody>
      <dsp:txXfrm>
        <a:off x="0" y="4153601"/>
        <a:ext cx="6564284" cy="736184"/>
      </dsp:txXfrm>
    </dsp:sp>
    <dsp:sp modelId="{C990024D-B924-47A3-9403-02130D5A9EEC}">
      <dsp:nvSpPr>
        <dsp:cNvPr id="0" name=""/>
        <dsp:cNvSpPr/>
      </dsp:nvSpPr>
      <dsp:spPr>
        <a:xfrm>
          <a:off x="0" y="4862519"/>
          <a:ext cx="3282142" cy="627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First attempted to use regular ticket scanners, however connectivity issues at hospitality area entrances	</a:t>
          </a:r>
        </a:p>
      </dsp:txBody>
      <dsp:txXfrm>
        <a:off x="0" y="4862519"/>
        <a:ext cx="3282142" cy="627120"/>
      </dsp:txXfrm>
    </dsp:sp>
    <dsp:sp modelId="{61B680A4-2862-40BB-BAC3-04028271C12C}">
      <dsp:nvSpPr>
        <dsp:cNvPr id="0" name=""/>
        <dsp:cNvSpPr/>
      </dsp:nvSpPr>
      <dsp:spPr>
        <a:xfrm>
          <a:off x="3282142" y="4862519"/>
          <a:ext cx="3282142" cy="627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Through the </a:t>
          </a:r>
          <a:r>
            <a:rPr lang="en-US" sz="1400" kern="1200" dirty="0" err="1"/>
            <a:t>ParkHub</a:t>
          </a:r>
          <a:r>
            <a:rPr lang="en-US" sz="1400" kern="1200" dirty="0"/>
            <a:t> integration, able to use </a:t>
          </a:r>
          <a:r>
            <a:rPr lang="en-US" sz="1400" kern="1200" dirty="0" err="1"/>
            <a:t>ParkHub</a:t>
          </a:r>
          <a:r>
            <a:rPr lang="en-US" sz="1400" kern="1200" dirty="0"/>
            <a:t> devices to scan hospitality passes and track attendance</a:t>
          </a:r>
        </a:p>
      </dsp:txBody>
      <dsp:txXfrm>
        <a:off x="3282142" y="4862519"/>
        <a:ext cx="3282142" cy="627120"/>
      </dsp:txXfrm>
    </dsp:sp>
    <dsp:sp modelId="{14CD8C14-65B3-4234-A4A2-ECC83C861285}">
      <dsp:nvSpPr>
        <dsp:cNvPr id="0" name=""/>
        <dsp:cNvSpPr/>
      </dsp:nvSpPr>
      <dsp:spPr>
        <a:xfrm rot="10800000">
          <a:off x="0" y="2077288"/>
          <a:ext cx="6564284" cy="209676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2021 football implemented digital hospitality passes delivered via ticketing system</a:t>
          </a:r>
        </a:p>
      </dsp:txBody>
      <dsp:txXfrm rot="10800000">
        <a:off x="0" y="2077288"/>
        <a:ext cx="6564284" cy="1362413"/>
      </dsp:txXfrm>
    </dsp:sp>
    <dsp:sp modelId="{7C068778-1DCE-4845-A82A-D0A7574E2C58}">
      <dsp:nvSpPr>
        <dsp:cNvPr id="0" name=""/>
        <dsp:cNvSpPr/>
      </dsp:nvSpPr>
      <dsp:spPr>
        <a:xfrm rot="10800000">
          <a:off x="0" y="975"/>
          <a:ext cx="6564284" cy="209676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Historically used wristbands for access to pre-game hospitality area</a:t>
          </a:r>
        </a:p>
      </dsp:txBody>
      <dsp:txXfrm rot="10800000">
        <a:off x="0" y="975"/>
        <a:ext cx="6564284" cy="1362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107974ebe4_1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1107974ebe4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107974ebe4_1_1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107974ebe4_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108d905433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1108d90543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108d905433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1108d905433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Moderators/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23" y="1718865"/>
            <a:ext cx="8580146" cy="403801"/>
          </a:xfrm>
        </p:spPr>
        <p:txBody>
          <a:bodyPr anchor="b">
            <a:normAutofit/>
          </a:bodyPr>
          <a:lstStyle>
            <a:lvl1pPr algn="l">
              <a:defRPr sz="1400" b="0" spc="300">
                <a:solidFill>
                  <a:srgbClr val="49C2C6"/>
                </a:solidFill>
              </a:defRPr>
            </a:lvl1pPr>
          </a:lstStyle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2530" y="2150520"/>
            <a:ext cx="8590319" cy="99466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8881" y="3870582"/>
            <a:ext cx="10630006" cy="2742089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52E626C-AA33-6E4E-B1A0-054099228F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461" y="3442315"/>
            <a:ext cx="10617417" cy="403801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400" b="0" kern="1200" spc="300" dirty="0">
                <a:solidFill>
                  <a:srgbClr val="49C2C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84398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Presenter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866" y="1725740"/>
            <a:ext cx="6681891" cy="2476846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FFB2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1866" y="4229574"/>
            <a:ext cx="7133304" cy="11036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481008-BB58-EA43-BF81-BC19352F65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20" y="1725740"/>
            <a:ext cx="2500947" cy="3607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9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type="title">
  <p:cSld name="2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556167" y="1646176"/>
            <a:ext cx="911194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556167" y="4125852"/>
            <a:ext cx="9111941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3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2274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ssion Moderators/Presenters">
  <p:cSld name="Session Moderators/Presenter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536524" y="1718866"/>
            <a:ext cx="8580145" cy="40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9C2C6"/>
              </a:buClr>
              <a:buSzPts val="1100"/>
              <a:buFont typeface="Arial"/>
              <a:buNone/>
              <a:defRPr sz="1467" b="0">
                <a:solidFill>
                  <a:srgbClr val="49C2C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542531" y="2150521"/>
            <a:ext cx="8590319" cy="99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2400" b="0">
                <a:solidFill>
                  <a:schemeClr val="lt1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2"/>
          </p:nvPr>
        </p:nvSpPr>
        <p:spPr>
          <a:xfrm>
            <a:off x="548882" y="3870582"/>
            <a:ext cx="10630007" cy="2742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2400" b="0">
                <a:solidFill>
                  <a:schemeClr val="lt1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3"/>
          </p:nvPr>
        </p:nvSpPr>
        <p:spPr>
          <a:xfrm>
            <a:off x="555462" y="3442316"/>
            <a:ext cx="10617417" cy="40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49C2C6"/>
              </a:buClr>
              <a:buSzPts val="1100"/>
              <a:buNone/>
              <a:defRPr sz="1467" b="0">
                <a:solidFill>
                  <a:srgbClr val="49C2C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8832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ssion Presenter Intro">
  <p:cSld name="Session Presenter Intr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21865" y="1725740"/>
            <a:ext cx="6681891" cy="2476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B200"/>
              </a:buClr>
              <a:buSzPts val="4500"/>
              <a:buFont typeface="Arial"/>
              <a:buNone/>
              <a:defRPr sz="6000" b="1">
                <a:solidFill>
                  <a:srgbClr val="FFB2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3121865" y="4229574"/>
            <a:ext cx="7133304" cy="110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>
                <a:solidFill>
                  <a:schemeClr val="lt1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>
            <a:spLocks noGrp="1"/>
          </p:cNvSpPr>
          <p:nvPr>
            <p:ph type="pic" idx="2"/>
          </p:nvPr>
        </p:nvSpPr>
        <p:spPr>
          <a:xfrm>
            <a:off x="477520" y="1725740"/>
            <a:ext cx="2500947" cy="360743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84216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1554481" y="1554480"/>
            <a:ext cx="10505105" cy="515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1037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1554480" y="1554480"/>
            <a:ext cx="4998229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2"/>
          </p:nvPr>
        </p:nvSpPr>
        <p:spPr>
          <a:xfrm>
            <a:off x="6898042" y="1554480"/>
            <a:ext cx="4989157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1920241" y="137160"/>
            <a:ext cx="9966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1695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>
            <a:off x="1554481" y="1554480"/>
            <a:ext cx="5027420" cy="8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2100"/>
              <a:buNone/>
              <a:defRPr sz="28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2"/>
          </p:nvPr>
        </p:nvSpPr>
        <p:spPr>
          <a:xfrm>
            <a:off x="1554481" y="2418577"/>
            <a:ext cx="5027420" cy="433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3"/>
          </p:nvPr>
        </p:nvSpPr>
        <p:spPr>
          <a:xfrm>
            <a:off x="6875661" y="1554480"/>
            <a:ext cx="5052179" cy="8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2100"/>
              <a:buNone/>
              <a:defRPr sz="28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4"/>
          </p:nvPr>
        </p:nvSpPr>
        <p:spPr>
          <a:xfrm>
            <a:off x="6875661" y="2418577"/>
            <a:ext cx="5052179" cy="433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550770" y="6393422"/>
            <a:ext cx="563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1049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4" name="Google Shape;84;p20"/>
          <p:cNvSpPr>
            <a:spLocks noGrp="1"/>
          </p:cNvSpPr>
          <p:nvPr>
            <p:ph type="pic" idx="2"/>
          </p:nvPr>
        </p:nvSpPr>
        <p:spPr>
          <a:xfrm>
            <a:off x="1554480" y="1554481"/>
            <a:ext cx="10332747" cy="51983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1920241" y="137160"/>
            <a:ext cx="996698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0660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1920241" y="137161"/>
            <a:ext cx="4827801" cy="1294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>
            <a:spLocks noGrp="1"/>
          </p:cNvSpPr>
          <p:nvPr>
            <p:ph type="pic" idx="2"/>
          </p:nvPr>
        </p:nvSpPr>
        <p:spPr>
          <a:xfrm>
            <a:off x="7048982" y="137161"/>
            <a:ext cx="4827825" cy="6621387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1"/>
          <p:cNvSpPr txBox="1">
            <a:spLocks noGrp="1"/>
          </p:cNvSpPr>
          <p:nvPr>
            <p:ph type="body" idx="1"/>
          </p:nvPr>
        </p:nvSpPr>
        <p:spPr>
          <a:xfrm>
            <a:off x="1554481" y="1554480"/>
            <a:ext cx="5256617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sz="20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4141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48479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/>
          </p:nvPr>
        </p:nvSpPr>
        <p:spPr>
          <a:xfrm>
            <a:off x="3871505" y="3080647"/>
            <a:ext cx="5966827" cy="919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427F"/>
              </a:buClr>
              <a:buSzPts val="4500"/>
              <a:buFont typeface="Arial"/>
              <a:buNone/>
              <a:defRPr sz="6000" b="1">
                <a:solidFill>
                  <a:srgbClr val="F1427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3866969" y="3881356"/>
            <a:ext cx="5971363" cy="698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 sz="5467" b="0">
                <a:solidFill>
                  <a:schemeClr val="lt1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2"/>
          </p:nvPr>
        </p:nvSpPr>
        <p:spPr>
          <a:xfrm>
            <a:off x="2405811" y="5147137"/>
            <a:ext cx="7432521" cy="44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D8D8D8"/>
              </a:buClr>
              <a:buSzPts val="1400"/>
              <a:buNone/>
              <a:defRPr sz="1867" b="0" i="1">
                <a:solidFill>
                  <a:srgbClr val="D8D8D8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4499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ctrTitle"/>
          </p:nvPr>
        </p:nvSpPr>
        <p:spPr>
          <a:xfrm>
            <a:off x="556167" y="1646176"/>
            <a:ext cx="911194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subTitle" idx="1"/>
          </p:nvPr>
        </p:nvSpPr>
        <p:spPr>
          <a:xfrm>
            <a:off x="556167" y="4125852"/>
            <a:ext cx="9111941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3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5471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ctrTitle"/>
          </p:nvPr>
        </p:nvSpPr>
        <p:spPr>
          <a:xfrm>
            <a:off x="556167" y="1646176"/>
            <a:ext cx="911194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ubTitle" idx="1"/>
          </p:nvPr>
        </p:nvSpPr>
        <p:spPr>
          <a:xfrm>
            <a:off x="556167" y="4125852"/>
            <a:ext cx="9111941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3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4329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>
            <a:spLocks noGrp="1"/>
          </p:cNvSpPr>
          <p:nvPr>
            <p:ph type="body" idx="1"/>
          </p:nvPr>
        </p:nvSpPr>
        <p:spPr>
          <a:xfrm>
            <a:off x="1554481" y="1554480"/>
            <a:ext cx="10505105" cy="515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4643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 txBox="1">
            <a:spLocks noGrp="1"/>
          </p:cNvSpPr>
          <p:nvPr>
            <p:ph type="body" idx="1"/>
          </p:nvPr>
        </p:nvSpPr>
        <p:spPr>
          <a:xfrm>
            <a:off x="1554480" y="1554480"/>
            <a:ext cx="4998229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body" idx="2"/>
          </p:nvPr>
        </p:nvSpPr>
        <p:spPr>
          <a:xfrm>
            <a:off x="6898042" y="1554480"/>
            <a:ext cx="4989157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5" name="Google Shape;115;p28"/>
          <p:cNvSpPr txBox="1">
            <a:spLocks noGrp="1"/>
          </p:cNvSpPr>
          <p:nvPr>
            <p:ph type="title"/>
          </p:nvPr>
        </p:nvSpPr>
        <p:spPr>
          <a:xfrm>
            <a:off x="1920241" y="137160"/>
            <a:ext cx="9966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6622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9"/>
          <p:cNvSpPr txBox="1">
            <a:spLocks noGrp="1"/>
          </p:cNvSpPr>
          <p:nvPr>
            <p:ph type="body" idx="1"/>
          </p:nvPr>
        </p:nvSpPr>
        <p:spPr>
          <a:xfrm>
            <a:off x="1554481" y="1554480"/>
            <a:ext cx="5027420" cy="8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body" idx="2"/>
          </p:nvPr>
        </p:nvSpPr>
        <p:spPr>
          <a:xfrm>
            <a:off x="1554481" y="2418577"/>
            <a:ext cx="5027420" cy="433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body" idx="3"/>
          </p:nvPr>
        </p:nvSpPr>
        <p:spPr>
          <a:xfrm>
            <a:off x="6875661" y="1554480"/>
            <a:ext cx="5052179" cy="8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body" idx="4"/>
          </p:nvPr>
        </p:nvSpPr>
        <p:spPr>
          <a:xfrm>
            <a:off x="6875661" y="2418577"/>
            <a:ext cx="5052179" cy="433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▪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11550770" y="6393422"/>
            <a:ext cx="563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66096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25" name="Google Shape;125;p30"/>
          <p:cNvSpPr>
            <a:spLocks noGrp="1"/>
          </p:cNvSpPr>
          <p:nvPr>
            <p:ph type="pic" idx="2"/>
          </p:nvPr>
        </p:nvSpPr>
        <p:spPr>
          <a:xfrm>
            <a:off x="1554480" y="1554481"/>
            <a:ext cx="10332747" cy="51983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30"/>
          <p:cNvSpPr txBox="1">
            <a:spLocks noGrp="1"/>
          </p:cNvSpPr>
          <p:nvPr>
            <p:ph type="title"/>
          </p:nvPr>
        </p:nvSpPr>
        <p:spPr>
          <a:xfrm>
            <a:off x="1920241" y="137160"/>
            <a:ext cx="996698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7128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1"/>
          <p:cNvSpPr txBox="1">
            <a:spLocks noGrp="1"/>
          </p:cNvSpPr>
          <p:nvPr>
            <p:ph type="title"/>
          </p:nvPr>
        </p:nvSpPr>
        <p:spPr>
          <a:xfrm>
            <a:off x="1920241" y="137161"/>
            <a:ext cx="4827801" cy="1294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1"/>
          <p:cNvSpPr>
            <a:spLocks noGrp="1"/>
          </p:cNvSpPr>
          <p:nvPr>
            <p:ph type="pic" idx="2"/>
          </p:nvPr>
        </p:nvSpPr>
        <p:spPr>
          <a:xfrm>
            <a:off x="7048982" y="137161"/>
            <a:ext cx="4827825" cy="6621387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31"/>
          <p:cNvSpPr txBox="1">
            <a:spLocks noGrp="1"/>
          </p:cNvSpPr>
          <p:nvPr>
            <p:ph type="body" idx="1"/>
          </p:nvPr>
        </p:nvSpPr>
        <p:spPr>
          <a:xfrm>
            <a:off x="1554481" y="1554480"/>
            <a:ext cx="5256617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31" name="Google Shape;131;p31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00857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2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782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8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6" r:id="rId4"/>
    <p:sldLayoutId id="2147483677" r:id="rId5"/>
    <p:sldLayoutId id="2147483659" r:id="rId6"/>
    <p:sldLayoutId id="2147483650" r:id="rId7"/>
    <p:sldLayoutId id="2147483652" r:id="rId8"/>
    <p:sldLayoutId id="2147483653" r:id="rId9"/>
    <p:sldLayoutId id="2147483654" r:id="rId10"/>
    <p:sldLayoutId id="2147483657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9322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935150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9322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558112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cid:BBEE4146-CB09-4FE5-8C3A-7370795F5564" TargetMode="External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7.png"/><Relationship Id="rId9" Type="http://schemas.microsoft.com/office/2007/relationships/diagramDrawing" Target="../diagrams/drawing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BEYOND MOBILE TICKETING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AC0ED-6621-2B40-BC13-20B69C2D2A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PARKING, PREMIUM, HOSPITALITY, AND MORE</a:t>
            </a:r>
          </a:p>
        </p:txBody>
      </p:sp>
    </p:spTree>
    <p:extLst>
      <p:ext uri="{BB962C8B-B14F-4D97-AF65-F5344CB8AC3E}">
        <p14:creationId xmlns:p14="http://schemas.microsoft.com/office/powerpoint/2010/main" val="210043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D0CB92-2171-7A42-87BD-F5240304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23" y="1718865"/>
            <a:ext cx="8580146" cy="403801"/>
          </a:xfrm>
        </p:spPr>
        <p:txBody>
          <a:bodyPr/>
          <a:lstStyle/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B36C5-2A1B-7E46-ACDE-22D1FFEA6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530" y="2150520"/>
            <a:ext cx="8590319" cy="994668"/>
          </a:xfrm>
        </p:spPr>
        <p:txBody>
          <a:bodyPr/>
          <a:lstStyle/>
          <a:p>
            <a:r>
              <a:rPr lang="en-US" dirty="0"/>
              <a:t>Ryan Miller, Paciolan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495B-96D9-594F-BE44-91EF287DDF0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48881" y="3870582"/>
            <a:ext cx="10630006" cy="2742089"/>
          </a:xfrm>
        </p:spPr>
        <p:txBody>
          <a:bodyPr/>
          <a:lstStyle/>
          <a:p>
            <a:r>
              <a:rPr lang="en-US" dirty="0"/>
              <a:t>Jeff Rubin, Sidearm Sports</a:t>
            </a:r>
          </a:p>
          <a:p>
            <a:r>
              <a:rPr lang="en-US" dirty="0"/>
              <a:t>Chris Elliston, </a:t>
            </a:r>
            <a:r>
              <a:rPr lang="en-US" dirty="0" err="1"/>
              <a:t>ParkHub</a:t>
            </a:r>
            <a:endParaRPr lang="en-US" dirty="0"/>
          </a:p>
          <a:p>
            <a:r>
              <a:rPr lang="en-US" dirty="0" err="1"/>
              <a:t>McK</a:t>
            </a:r>
            <a:r>
              <a:rPr lang="en-US" dirty="0"/>
              <a:t> Williams, Oklahoma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6B5F44-9E92-DE47-83B7-582B8308F2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461" y="3442315"/>
            <a:ext cx="10617417" cy="403801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4547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FEFC382A-A1C4-4469-B5CE-C69954B8026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7581379"/>
              </p:ext>
            </p:extLst>
          </p:nvPr>
        </p:nvGraphicFramePr>
        <p:xfrm>
          <a:off x="1554480" y="1554480"/>
          <a:ext cx="10030879" cy="5204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2B57F7-5C40-4646-ABA8-C329A69E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Fan Engagement Strategy</a:t>
            </a:r>
          </a:p>
        </p:txBody>
      </p:sp>
    </p:spTree>
    <p:extLst>
      <p:ext uri="{BB962C8B-B14F-4D97-AF65-F5344CB8AC3E}">
        <p14:creationId xmlns:p14="http://schemas.microsoft.com/office/powerpoint/2010/main" val="273528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D9990AF2-C761-4D74-8578-B2E6F91AA62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44857950"/>
              </p:ext>
            </p:extLst>
          </p:nvPr>
        </p:nvGraphicFramePr>
        <p:xfrm>
          <a:off x="1554480" y="1162975"/>
          <a:ext cx="9826693" cy="5595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DEF7F31-A649-4C50-926F-CC5770423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Evolution</a:t>
            </a:r>
          </a:p>
        </p:txBody>
      </p:sp>
    </p:spTree>
    <p:extLst>
      <p:ext uri="{BB962C8B-B14F-4D97-AF65-F5344CB8AC3E}">
        <p14:creationId xmlns:p14="http://schemas.microsoft.com/office/powerpoint/2010/main" val="175894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866" y="1725740"/>
            <a:ext cx="6681891" cy="2476846"/>
          </a:xfrm>
        </p:spPr>
        <p:txBody>
          <a:bodyPr/>
          <a:lstStyle/>
          <a:p>
            <a:r>
              <a:rPr lang="en-US" dirty="0"/>
              <a:t>Jeff Rubin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1866" y="4229574"/>
            <a:ext cx="7133304" cy="1103601"/>
          </a:xfrm>
        </p:spPr>
        <p:txBody>
          <a:bodyPr/>
          <a:lstStyle/>
          <a:p>
            <a:r>
              <a:rPr lang="en-US" dirty="0"/>
              <a:t>SIDEARM Sports </a:t>
            </a:r>
          </a:p>
        </p:txBody>
      </p:sp>
      <p:pic>
        <p:nvPicPr>
          <p:cNvPr id="9" name="Picture Placeholder 8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9363F3E7-323F-44D6-A7C3-AE70FA5414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077" b="20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0332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E3381F3-33D6-417D-AE75-E1E2A2E15572}"/>
              </a:ext>
            </a:extLst>
          </p:cNvPr>
          <p:cNvGrpSpPr/>
          <p:nvPr/>
        </p:nvGrpSpPr>
        <p:grpSpPr>
          <a:xfrm>
            <a:off x="8834909" y="2981488"/>
            <a:ext cx="1846101" cy="3684456"/>
            <a:chOff x="8221014" y="670059"/>
            <a:chExt cx="2764741" cy="5517882"/>
          </a:xfrm>
        </p:grpSpPr>
        <p:pic>
          <p:nvPicPr>
            <p:cNvPr id="1027" name="id-DE4EEDED-1442-4D1E-94BA-B4321C546178" descr="Image.jpeg">
              <a:extLst>
                <a:ext uri="{FF2B5EF4-FFF2-40B4-BE49-F238E27FC236}">
                  <a16:creationId xmlns:a16="http://schemas.microsoft.com/office/drawing/2014/main" id="{F0F68331-94F6-47E9-830F-B5AD2ABC8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3871" y="805351"/>
              <a:ext cx="2499028" cy="5247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Image result for iphone xs gold">
              <a:extLst>
                <a:ext uri="{FF2B5EF4-FFF2-40B4-BE49-F238E27FC236}">
                  <a16:creationId xmlns:a16="http://schemas.microsoft.com/office/drawing/2014/main" id="{34EB2235-8485-4227-BE72-8810413F21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21014" y="670059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E33CB-34A4-B74A-BFDC-81FED561F75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225674" y="1287833"/>
            <a:ext cx="5902326" cy="5203825"/>
          </a:xfrm>
        </p:spPr>
        <p:txBody>
          <a:bodyPr/>
          <a:lstStyle/>
          <a:p>
            <a:r>
              <a:rPr lang="en-US" dirty="0"/>
              <a:t>Increased demand for </a:t>
            </a:r>
            <a:br>
              <a:rPr lang="en-US" dirty="0"/>
            </a:br>
            <a:r>
              <a:rPr lang="en-US" dirty="0"/>
              <a:t>SIDEARM Mobile App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Push Notifications </a:t>
            </a:r>
          </a:p>
          <a:p>
            <a:pPr lvl="1"/>
            <a:r>
              <a:rPr lang="en-US" dirty="0"/>
              <a:t>#1 way to engage fans in 2022</a:t>
            </a:r>
          </a:p>
          <a:p>
            <a:pPr lvl="1"/>
            <a:r>
              <a:rPr lang="en-US" dirty="0"/>
              <a:t>Increase App retention rates by 10x	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104635-53C7-594B-B6C1-95B05E947D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25675" y="136525"/>
            <a:ext cx="9966325" cy="1325563"/>
          </a:xfrm>
        </p:spPr>
        <p:txBody>
          <a:bodyPr/>
          <a:lstStyle/>
          <a:p>
            <a:r>
              <a:rPr lang="en-US" dirty="0"/>
              <a:t>Returning to Live Events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172EFC-8362-4320-B0FC-FC4F860C3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799" y="4631975"/>
            <a:ext cx="4864454" cy="2010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B34A09-8497-BD49-A09F-8FB8BB520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8413" y="287851"/>
            <a:ext cx="3739094" cy="243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3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391B67-F539-45FC-A7BD-24D1CC65C85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28800" y="1322891"/>
            <a:ext cx="6586538" cy="5153025"/>
          </a:xfrm>
        </p:spPr>
        <p:txBody>
          <a:bodyPr/>
          <a:lstStyle/>
          <a:p>
            <a:r>
              <a:rPr lang="en-US" dirty="0"/>
              <a:t>Additional Opportunites Within the App</a:t>
            </a:r>
          </a:p>
          <a:p>
            <a:pPr lvl="1"/>
            <a:r>
              <a:rPr lang="en-US" dirty="0"/>
              <a:t>Paciolan – Continued Co-Development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Mobile Concessions / Merchandise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Fan Loyalty (Fan Maker)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Light shows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Augmented Reality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Predictive Play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2B57F7-5C40-4646-ABA8-C329A69EEC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7750" y="136525"/>
            <a:ext cx="9874250" cy="1325563"/>
          </a:xfrm>
        </p:spPr>
        <p:txBody>
          <a:bodyPr/>
          <a:lstStyle/>
          <a:p>
            <a:r>
              <a:rPr lang="en-US" dirty="0"/>
              <a:t>Complete One Stop Shop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E774B0-E9F5-4C71-A3C0-C26CC3241D70}"/>
              </a:ext>
            </a:extLst>
          </p:cNvPr>
          <p:cNvGrpSpPr/>
          <p:nvPr/>
        </p:nvGrpSpPr>
        <p:grpSpPr>
          <a:xfrm>
            <a:off x="8835508" y="1140462"/>
            <a:ext cx="2764741" cy="5517882"/>
            <a:chOff x="8889389" y="868647"/>
            <a:chExt cx="2764741" cy="5517882"/>
          </a:xfrm>
        </p:grpSpPr>
        <p:pic>
          <p:nvPicPr>
            <p:cNvPr id="2051" name="id-8A05106A-3D50-4B81-9F27-DF13D8EC76D7" descr="Image.jpeg">
              <a:extLst>
                <a:ext uri="{FF2B5EF4-FFF2-40B4-BE49-F238E27FC236}">
                  <a16:creationId xmlns:a16="http://schemas.microsoft.com/office/drawing/2014/main" id="{F87134B0-BFD1-4A8A-BC3D-0B9116944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4602" y="950252"/>
              <a:ext cx="2479736" cy="5290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Image result for iphone xs gold">
              <a:extLst>
                <a:ext uri="{FF2B5EF4-FFF2-40B4-BE49-F238E27FC236}">
                  <a16:creationId xmlns:a16="http://schemas.microsoft.com/office/drawing/2014/main" id="{4430D2B2-9358-4958-8D9A-F0F106BCEE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889389" y="868647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031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85926" y="1554163"/>
            <a:ext cx="5420166" cy="51530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can we engage fans outside the traditional ticket model?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Fan Loyalty Programs </a:t>
            </a:r>
          </a:p>
          <a:p>
            <a:pPr marL="914400" lvl="2" indent="0">
              <a:buNone/>
            </a:pPr>
            <a:r>
              <a:rPr lang="en-US" dirty="0"/>
              <a:t>– Utilize Social Media and Scan Data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Predictive Play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NFTs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Social Sharing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Advertising / Sponsorship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7750" y="136525"/>
            <a:ext cx="9874250" cy="1325563"/>
          </a:xfrm>
        </p:spPr>
        <p:txBody>
          <a:bodyPr/>
          <a:lstStyle/>
          <a:p>
            <a:r>
              <a:rPr lang="en-US" dirty="0"/>
              <a:t>Monetizing Fan Engagement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611C1-0EFF-44A5-BAB8-CA2F99F76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037" y="930870"/>
            <a:ext cx="4852017" cy="24179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3DAD76-70A2-B046-B8A0-AB8792F0C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454" y="3761028"/>
            <a:ext cx="4615745" cy="229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9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853268-5250-4865-BE32-3CDF239363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7750" y="136525"/>
            <a:ext cx="9874250" cy="1325563"/>
          </a:xfrm>
        </p:spPr>
        <p:txBody>
          <a:bodyPr/>
          <a:lstStyle/>
          <a:p>
            <a:r>
              <a:rPr lang="en-US" dirty="0"/>
              <a:t>What’s Next?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912B6527-1383-4979-B3DC-B1241909496A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685925" y="1554163"/>
          <a:ext cx="10506075" cy="515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6269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"/>
          <p:cNvSpPr txBox="1">
            <a:spLocks noGrp="1"/>
          </p:cNvSpPr>
          <p:nvPr>
            <p:ph type="title"/>
          </p:nvPr>
        </p:nvSpPr>
        <p:spPr>
          <a:xfrm>
            <a:off x="3121865" y="1725740"/>
            <a:ext cx="6681891" cy="2476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b" anchorCtr="0">
            <a:normAutofit/>
          </a:bodyPr>
          <a:lstStyle/>
          <a:p>
            <a:r>
              <a:rPr lang="en"/>
              <a:t>Chris Elliston</a:t>
            </a:r>
            <a:endParaRPr/>
          </a:p>
        </p:txBody>
      </p:sp>
      <p:sp>
        <p:nvSpPr>
          <p:cNvPr id="153" name="Google Shape;153;p35"/>
          <p:cNvSpPr txBox="1">
            <a:spLocks noGrp="1"/>
          </p:cNvSpPr>
          <p:nvPr>
            <p:ph type="body" idx="1"/>
          </p:nvPr>
        </p:nvSpPr>
        <p:spPr>
          <a:xfrm>
            <a:off x="3121865" y="4229575"/>
            <a:ext cx="7133200" cy="11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"/>
              <a:t>EVP, ParkHub</a:t>
            </a:r>
            <a:endParaRPr/>
          </a:p>
        </p:txBody>
      </p:sp>
      <p:pic>
        <p:nvPicPr>
          <p:cNvPr id="154" name="Google Shape;154;p3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780" r="3780"/>
          <a:stretch/>
        </p:blipFill>
        <p:spPr>
          <a:xfrm>
            <a:off x="477521" y="1725741"/>
            <a:ext cx="2500945" cy="360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6"/>
          <p:cNvSpPr txBox="1">
            <a:spLocks noGrp="1"/>
          </p:cNvSpPr>
          <p:nvPr>
            <p:ph type="sldNum" idx="12"/>
          </p:nvPr>
        </p:nvSpPr>
        <p:spPr>
          <a:xfrm>
            <a:off x="11559395" y="6393422"/>
            <a:ext cx="55466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/>
              <a:pPr defTabSz="1219170">
                <a:buClr>
                  <a:srgbClr val="000000"/>
                </a:buClr>
              </a:pPr>
              <a:t>11</a:t>
            </a:fld>
            <a:endParaRPr kern="0"/>
          </a:p>
        </p:txBody>
      </p:sp>
      <p:sp>
        <p:nvSpPr>
          <p:cNvPr id="160" name="Google Shape;160;p36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9668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>
              <a:buSzPts val="2400"/>
            </a:pPr>
            <a:r>
              <a:rPr lang="en"/>
              <a:t>Enabling change.</a:t>
            </a:r>
            <a:endParaRPr/>
          </a:p>
          <a:p>
            <a:pPr>
              <a:buSzPts val="2400"/>
            </a:pPr>
            <a:endParaRPr sz="1867" b="0"/>
          </a:p>
          <a:p>
            <a:pPr>
              <a:buSzPts val="2400"/>
            </a:pPr>
            <a:r>
              <a:rPr lang="en" sz="1867" b="0"/>
              <a:t>Beyond Mobile Ticketing | ParkHub</a:t>
            </a:r>
            <a:endParaRPr sz="1867" b="0"/>
          </a:p>
          <a:p>
            <a:pPr>
              <a:buSzPts val="2400"/>
            </a:pPr>
            <a:endParaRPr sz="1867" b="0"/>
          </a:p>
        </p:txBody>
      </p:sp>
      <p:pic>
        <p:nvPicPr>
          <p:cNvPr id="161" name="Google Shape;16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03" y="2077301"/>
            <a:ext cx="1413900" cy="418856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6"/>
          <p:cNvSpPr txBox="1"/>
          <p:nvPr/>
        </p:nvSpPr>
        <p:spPr>
          <a:xfrm>
            <a:off x="1124567" y="2933500"/>
            <a:ext cx="2204400" cy="26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75"/>
            </a:pPr>
            <a:r>
              <a:rPr lang="en" sz="1733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REVOLTUTION 1.0</a:t>
            </a:r>
            <a:endParaRPr sz="1733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1750 - 1850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PROBLEMS: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Transportation of Goods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Communication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Food storage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3" name="Google Shape;163;p36"/>
          <p:cNvSpPr txBox="1"/>
          <p:nvPr/>
        </p:nvSpPr>
        <p:spPr>
          <a:xfrm>
            <a:off x="1124567" y="4945034"/>
            <a:ext cx="2419200" cy="137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SOLUTIONS</a:t>
            </a:r>
            <a:endParaRPr sz="1467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Locomotive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Telegraph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Refrigeration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4" name="Google Shape;16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3868" y="1333318"/>
            <a:ext cx="1414272" cy="4191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6245" y="1884051"/>
            <a:ext cx="1414272" cy="418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78628" y="1335884"/>
            <a:ext cx="1414272" cy="4186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6"/>
          <p:cNvSpPr txBox="1"/>
          <p:nvPr/>
        </p:nvSpPr>
        <p:spPr>
          <a:xfrm>
            <a:off x="3883767" y="2933484"/>
            <a:ext cx="2419200" cy="26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75"/>
            </a:pPr>
            <a:r>
              <a:rPr lang="en" sz="1733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REVOLTUTION 2.0</a:t>
            </a:r>
            <a:endParaRPr sz="1733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1900 - 1950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PROBLEMS: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Personal travel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Barriers to Land Travel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Cooking Speed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8" name="Google Shape;168;p36"/>
          <p:cNvSpPr txBox="1"/>
          <p:nvPr/>
        </p:nvSpPr>
        <p:spPr>
          <a:xfrm>
            <a:off x="3883767" y="4886767"/>
            <a:ext cx="2419200" cy="137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SOLUTIONS</a:t>
            </a:r>
            <a:endParaRPr sz="1467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Model T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Planes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Microwave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9" name="Google Shape;169;p36"/>
          <p:cNvSpPr txBox="1"/>
          <p:nvPr/>
        </p:nvSpPr>
        <p:spPr>
          <a:xfrm>
            <a:off x="6857767" y="2933500"/>
            <a:ext cx="2419200" cy="26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75"/>
            </a:pPr>
            <a:r>
              <a:rPr lang="en" sz="1733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REVOLTUTION 3.0</a:t>
            </a:r>
            <a:endParaRPr sz="1733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1970 - 2000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PROBLEMS: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Lack of Access to Info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Libraries/Newspapers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Communication speed</a:t>
            </a:r>
            <a:endParaRPr sz="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0" name="Google Shape;170;p36"/>
          <p:cNvSpPr txBox="1"/>
          <p:nvPr/>
        </p:nvSpPr>
        <p:spPr>
          <a:xfrm>
            <a:off x="6857767" y="5315301"/>
            <a:ext cx="2419200" cy="1600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SOLUTIONS</a:t>
            </a:r>
            <a:endParaRPr sz="1467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Personal Computer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Internet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Cell phone/email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1" name="Google Shape;171;p36"/>
          <p:cNvSpPr txBox="1"/>
          <p:nvPr/>
        </p:nvSpPr>
        <p:spPr>
          <a:xfrm>
            <a:off x="9597800" y="2933500"/>
            <a:ext cx="2419200" cy="26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75"/>
            </a:pPr>
            <a:r>
              <a:rPr lang="en" sz="1733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REVOLTUTION 4.0</a:t>
            </a:r>
            <a:endParaRPr sz="1733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2001 - present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PROBLEMS: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Communication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Labor shortages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Consumer demand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SzPts val="275"/>
            </a:pPr>
            <a:endParaRPr sz="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2" name="Google Shape;172;p36"/>
          <p:cNvSpPr txBox="1"/>
          <p:nvPr/>
        </p:nvSpPr>
        <p:spPr>
          <a:xfrm>
            <a:off x="9597800" y="4945034"/>
            <a:ext cx="2598800" cy="1600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467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SOLUTIONS</a:t>
            </a:r>
            <a:endParaRPr sz="1467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5G/Zoom/Metaverse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AI / Robotics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Ecommerce / fast delivery</a:t>
            </a: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endParaRPr sz="14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 txBox="1">
            <a:spLocks noGrp="1"/>
          </p:cNvSpPr>
          <p:nvPr>
            <p:ph type="sldNum" idx="12"/>
          </p:nvPr>
        </p:nvSpPr>
        <p:spPr>
          <a:xfrm>
            <a:off x="11559395" y="6393421"/>
            <a:ext cx="55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/>
              <a:pPr defTabSz="1219170">
                <a:buClr>
                  <a:srgbClr val="000000"/>
                </a:buClr>
              </a:pPr>
              <a:t>12</a:t>
            </a:fld>
            <a:endParaRPr kern="0"/>
          </a:p>
        </p:txBody>
      </p:sp>
      <p:sp>
        <p:nvSpPr>
          <p:cNvPr id="178" name="Google Shape;178;p37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9668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>
              <a:buSzPts val="2400"/>
            </a:pPr>
            <a:r>
              <a:rPr lang="en"/>
              <a:t>Enabling Change in Parking.</a:t>
            </a:r>
            <a:endParaRPr/>
          </a:p>
          <a:p>
            <a:pPr>
              <a:buSzPts val="2400"/>
            </a:pPr>
            <a:endParaRPr sz="1867"/>
          </a:p>
          <a:p>
            <a:pPr>
              <a:buSzPts val="2400"/>
            </a:pPr>
            <a:r>
              <a:rPr lang="en" sz="1867" b="0"/>
              <a:t>Beyond Mobile Ticketing | ParkHub</a:t>
            </a:r>
            <a:endParaRPr sz="1867"/>
          </a:p>
        </p:txBody>
      </p:sp>
      <p:pic>
        <p:nvPicPr>
          <p:cNvPr id="179" name="Google Shape;179;p37"/>
          <p:cNvPicPr preferRelativeResize="0"/>
          <p:nvPr/>
        </p:nvPicPr>
        <p:blipFill rotWithShape="1">
          <a:blip r:embed="rId3">
            <a:alphaModFix/>
          </a:blip>
          <a:srcRect l="8081" r="8089"/>
          <a:stretch/>
        </p:blipFill>
        <p:spPr>
          <a:xfrm>
            <a:off x="2550849" y="1722634"/>
            <a:ext cx="1250235" cy="1250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3534" y="1610733"/>
            <a:ext cx="1450847" cy="1450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4862" y="1673348"/>
            <a:ext cx="1577471" cy="132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7"/>
          <p:cNvSpPr txBox="1"/>
          <p:nvPr/>
        </p:nvSpPr>
        <p:spPr>
          <a:xfrm>
            <a:off x="1285367" y="3232734"/>
            <a:ext cx="37812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0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FLEXIBLE  PAYMENTS</a:t>
            </a:r>
            <a:endParaRPr sz="20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CREDIT CARD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NFC (APPLEPAY / GOOGLEPAY)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PREPAID PASSES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CASH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3" name="Google Shape;183;p37"/>
          <p:cNvSpPr txBox="1"/>
          <p:nvPr/>
        </p:nvSpPr>
        <p:spPr>
          <a:xfrm>
            <a:off x="4793600" y="3209534"/>
            <a:ext cx="4000000" cy="27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r>
              <a:rPr lang="en" sz="20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OPTIMIZED OPERATIONS </a:t>
            </a:r>
            <a:endParaRPr sz="20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FAST, SECURE PROCESSING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PCI-COMPLIANCE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INSTANT PASS VALIDATION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" name="Google Shape;184;p37"/>
          <p:cNvSpPr txBox="1"/>
          <p:nvPr/>
        </p:nvSpPr>
        <p:spPr>
          <a:xfrm>
            <a:off x="8473164" y="3209534"/>
            <a:ext cx="3451600" cy="27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r>
              <a:rPr lang="en" sz="20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ACTIONABLE INSIGHTS</a:t>
            </a:r>
            <a:endParaRPr sz="20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CUSTOMER / VIP MANAGEMENT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STAFF PERFORMANCE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indent="-431789" defTabSz="1219170">
              <a:lnSpc>
                <a:spcPct val="115000"/>
              </a:lnSpc>
              <a:buClr>
                <a:srgbClr val="FFFFFF"/>
              </a:buClr>
              <a:buSzPts val="1500"/>
              <a:buFont typeface="Poppins"/>
              <a:buChar char="➔"/>
            </a:pPr>
            <a:r>
              <a:rPr lang="en" sz="2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REAL-TIME ANALYTICS</a:t>
            </a:r>
            <a:endParaRPr sz="2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8"/>
          <p:cNvSpPr txBox="1">
            <a:spLocks noGrp="1"/>
          </p:cNvSpPr>
          <p:nvPr>
            <p:ph type="sldNum" idx="12"/>
          </p:nvPr>
        </p:nvSpPr>
        <p:spPr>
          <a:xfrm>
            <a:off x="11559395" y="6393421"/>
            <a:ext cx="55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/>
              <a:pPr defTabSz="1219170">
                <a:buClr>
                  <a:srgbClr val="000000"/>
                </a:buClr>
              </a:pPr>
              <a:t>13</a:t>
            </a:fld>
            <a:endParaRPr kern="0"/>
          </a:p>
        </p:txBody>
      </p:sp>
      <p:sp>
        <p:nvSpPr>
          <p:cNvPr id="190" name="Google Shape;190;p38"/>
          <p:cNvSpPr txBox="1">
            <a:spLocks noGrp="1"/>
          </p:cNvSpPr>
          <p:nvPr>
            <p:ph type="title"/>
          </p:nvPr>
        </p:nvSpPr>
        <p:spPr>
          <a:xfrm>
            <a:off x="1920240" y="137160"/>
            <a:ext cx="99668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>
              <a:buSzPts val="2400"/>
            </a:pPr>
            <a:r>
              <a:rPr lang="en"/>
              <a:t>You say you want a revolution?</a:t>
            </a:r>
            <a:endParaRPr/>
          </a:p>
          <a:p>
            <a:pPr>
              <a:buSzPts val="2400"/>
            </a:pPr>
            <a:endParaRPr sz="1867"/>
          </a:p>
          <a:p>
            <a:pPr>
              <a:buSzPts val="2400"/>
            </a:pPr>
            <a:r>
              <a:rPr lang="en" sz="1867" b="0"/>
              <a:t>Beyond Mobile Ticketing | ParkHub</a:t>
            </a:r>
            <a:endParaRPr sz="1867"/>
          </a:p>
        </p:txBody>
      </p:sp>
      <p:pic>
        <p:nvPicPr>
          <p:cNvPr id="191" name="Google Shape;19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568" y="1762085"/>
            <a:ext cx="2938433" cy="293843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8"/>
          <p:cNvSpPr txBox="1"/>
          <p:nvPr/>
        </p:nvSpPr>
        <p:spPr>
          <a:xfrm>
            <a:off x="1216200" y="4598567"/>
            <a:ext cx="30020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Prime</a:t>
            </a:r>
            <a:endParaRPr sz="16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1219170">
              <a:buClr>
                <a:srgbClr val="000000"/>
              </a:buClr>
            </a:pPr>
            <a:r>
              <a:rPr lang="en" sz="16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mobile point of sale</a:t>
            </a:r>
            <a:endParaRPr sz="16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3" name="Google Shape;193;p38"/>
          <p:cNvSpPr txBox="1"/>
          <p:nvPr/>
        </p:nvSpPr>
        <p:spPr>
          <a:xfrm>
            <a:off x="3682569" y="4598568"/>
            <a:ext cx="24184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Suite</a:t>
            </a:r>
            <a:endParaRPr sz="16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1219170">
              <a:buClr>
                <a:srgbClr val="000000"/>
              </a:buClr>
            </a:pPr>
            <a:r>
              <a:rPr lang="en" sz="16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business intelligence</a:t>
            </a:r>
            <a:endParaRPr sz="16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4" name="Google Shape;194;p38"/>
          <p:cNvSpPr txBox="1"/>
          <p:nvPr/>
        </p:nvSpPr>
        <p:spPr>
          <a:xfrm>
            <a:off x="6546567" y="4598568"/>
            <a:ext cx="25976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Pay&amp;Go</a:t>
            </a:r>
            <a:endParaRPr sz="16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1219170">
              <a:buClr>
                <a:srgbClr val="000000"/>
              </a:buClr>
            </a:pPr>
            <a:r>
              <a:rPr lang="en" sz="16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QR-code reservations</a:t>
            </a:r>
            <a:endParaRPr sz="16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38"/>
          <p:cNvSpPr txBox="1"/>
          <p:nvPr/>
        </p:nvSpPr>
        <p:spPr>
          <a:xfrm>
            <a:off x="9329733" y="4598567"/>
            <a:ext cx="40000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b="1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Ancillary solutions</a:t>
            </a:r>
            <a:endParaRPr sz="1600" b="1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1219170">
              <a:buClr>
                <a:srgbClr val="000000"/>
              </a:buClr>
            </a:pPr>
            <a:r>
              <a:rPr lang="en" sz="16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Integrated solutions 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96" name="Google Shape;19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8335" y="2119333"/>
            <a:ext cx="2223967" cy="2223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6913" y="2317017"/>
            <a:ext cx="1260219" cy="222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55043" y="2350267"/>
            <a:ext cx="2677392" cy="176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866" y="1725740"/>
            <a:ext cx="6681891" cy="2476846"/>
          </a:xfrm>
        </p:spPr>
        <p:txBody>
          <a:bodyPr/>
          <a:lstStyle/>
          <a:p>
            <a:r>
              <a:rPr lang="en-US" dirty="0" err="1"/>
              <a:t>McK</a:t>
            </a:r>
            <a:r>
              <a:rPr lang="en-US" dirty="0"/>
              <a:t> Williams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1866" y="4229574"/>
            <a:ext cx="7133304" cy="1103601"/>
          </a:xfrm>
        </p:spPr>
        <p:txBody>
          <a:bodyPr/>
          <a:lstStyle/>
          <a:p>
            <a:r>
              <a:rPr lang="en-US" dirty="0"/>
              <a:t>University of Oklahoma</a:t>
            </a:r>
          </a:p>
        </p:txBody>
      </p:sp>
      <p:pic>
        <p:nvPicPr>
          <p:cNvPr id="3" name="Picture Placeholder 2" descr="A person with a beard smiling&#10;&#10;Description automatically generated with medium confidence">
            <a:extLst>
              <a:ext uri="{FF2B5EF4-FFF2-40B4-BE49-F238E27FC236}">
                <a16:creationId xmlns:a16="http://schemas.microsoft.com/office/drawing/2014/main" id="{4F717890-24FF-466D-BEAC-455A0490AA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7000" r="27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2295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50BCA591-DF67-4ABA-8450-B6FE774356A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80124031"/>
              </p:ext>
            </p:extLst>
          </p:nvPr>
        </p:nvGraphicFramePr>
        <p:xfrm>
          <a:off x="1685925" y="1554163"/>
          <a:ext cx="10506075" cy="515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8853268-5250-4865-BE32-3CDF239363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7750" y="136525"/>
            <a:ext cx="9874250" cy="1325563"/>
          </a:xfrm>
        </p:spPr>
        <p:txBody>
          <a:bodyPr/>
          <a:lstStyle/>
          <a:p>
            <a:r>
              <a:rPr lang="en-US"/>
              <a:t>Parking Lot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27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E2560CD-D6EA-4FBD-B567-1BDF576FD362}"/>
              </a:ext>
            </a:extLst>
          </p:cNvPr>
          <p:cNvGrpSpPr/>
          <p:nvPr/>
        </p:nvGrpSpPr>
        <p:grpSpPr>
          <a:xfrm>
            <a:off x="1785299" y="1202958"/>
            <a:ext cx="2764741" cy="5517882"/>
            <a:chOff x="9082223" y="670059"/>
            <a:chExt cx="2764741" cy="55178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F57F249-A790-43E8-87D6-80CCB8CBE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2775" y="818554"/>
              <a:ext cx="2485749" cy="5216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4" descr="Image result for iphone xs gold">
              <a:extLst>
                <a:ext uri="{FF2B5EF4-FFF2-40B4-BE49-F238E27FC236}">
                  <a16:creationId xmlns:a16="http://schemas.microsoft.com/office/drawing/2014/main" id="{EB91336E-0F03-4466-876A-BBF66B0B1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82223" y="670059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B752464F-C985-4148-90BD-E7118E445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896894"/>
              </p:ext>
            </p:extLst>
          </p:nvPr>
        </p:nvGraphicFramePr>
        <p:xfrm>
          <a:off x="1554480" y="1554480"/>
          <a:ext cx="10375517" cy="515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73BE24-5294-4143-8D1C-18ADA4BE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ParkHub</a:t>
            </a:r>
            <a:r>
              <a:rPr lang="en-US" dirty="0"/>
              <a:t> Solution</a:t>
            </a:r>
          </a:p>
        </p:txBody>
      </p:sp>
    </p:spTree>
    <p:extLst>
      <p:ext uri="{BB962C8B-B14F-4D97-AF65-F5344CB8AC3E}">
        <p14:creationId xmlns:p14="http://schemas.microsoft.com/office/powerpoint/2010/main" val="3065376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81FA4AC-9EDB-41E5-81CC-D7365109F243}"/>
              </a:ext>
            </a:extLst>
          </p:cNvPr>
          <p:cNvGrpSpPr/>
          <p:nvPr/>
        </p:nvGrpSpPr>
        <p:grpSpPr>
          <a:xfrm>
            <a:off x="9326801" y="1150984"/>
            <a:ext cx="2410932" cy="4671389"/>
            <a:chOff x="9029888" y="1150983"/>
            <a:chExt cx="2764741" cy="551788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691282-A457-499E-9CD5-B4B179950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71374" y="1253042"/>
              <a:ext cx="2520296" cy="5289801"/>
            </a:xfrm>
            <a:prstGeom prst="rect">
              <a:avLst/>
            </a:prstGeom>
          </p:spPr>
        </p:pic>
        <p:pic>
          <p:nvPicPr>
            <p:cNvPr id="11" name="Picture 4" descr="Image result for iphone xs gold">
              <a:extLst>
                <a:ext uri="{FF2B5EF4-FFF2-40B4-BE49-F238E27FC236}">
                  <a16:creationId xmlns:a16="http://schemas.microsoft.com/office/drawing/2014/main" id="{73CBD29E-4342-462F-844A-AEE879AAC5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29888" y="1150983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7B7A85EE-A008-4CDB-95FF-F1C0F6608E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651445"/>
              </p:ext>
            </p:extLst>
          </p:nvPr>
        </p:nvGraphicFramePr>
        <p:xfrm>
          <a:off x="1736731" y="1150984"/>
          <a:ext cx="6564284" cy="551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21C8AAC-E75A-416D-B8E2-003C0A48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Hospitality Digital Pass and Scanning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B1EB3D-040D-4E88-8A84-421DA074CAC4}"/>
              </a:ext>
            </a:extLst>
          </p:cNvPr>
          <p:cNvSpPr txBox="1"/>
          <p:nvPr/>
        </p:nvSpPr>
        <p:spPr>
          <a:xfrm>
            <a:off x="9001959" y="5904729"/>
            <a:ext cx="3355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2,200 Hospitality Passes scanned on avg during FB season	</a:t>
            </a:r>
          </a:p>
        </p:txBody>
      </p:sp>
    </p:spTree>
    <p:extLst>
      <p:ext uri="{BB962C8B-B14F-4D97-AF65-F5344CB8AC3E}">
        <p14:creationId xmlns:p14="http://schemas.microsoft.com/office/powerpoint/2010/main" val="1542080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450C91-3BD3-4EC3-8A45-F87D2EEA0B3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60404" y="1249296"/>
            <a:ext cx="6683375" cy="5151437"/>
          </a:xfrm>
        </p:spPr>
        <p:txBody>
          <a:bodyPr/>
          <a:lstStyle/>
          <a:p>
            <a:r>
              <a:rPr lang="en-US" dirty="0"/>
              <a:t>Sidearm Mobile App</a:t>
            </a:r>
          </a:p>
          <a:p>
            <a:pPr lvl="1"/>
            <a:r>
              <a:rPr lang="en-US" dirty="0"/>
              <a:t>Have digital tickets, parking, and hospitality pass all in one place for fans to manage</a:t>
            </a:r>
          </a:p>
          <a:p>
            <a:pPr lvl="1"/>
            <a:r>
              <a:rPr lang="en-US" dirty="0"/>
              <a:t>Fan Education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Venue Next </a:t>
            </a:r>
          </a:p>
          <a:p>
            <a:pPr lvl="1"/>
            <a:r>
              <a:rPr lang="en-US" dirty="0"/>
              <a:t>Allow fans to order concessions via the Sooner mobile app</a:t>
            </a:r>
          </a:p>
          <a:p>
            <a:pPr lvl="1"/>
            <a:r>
              <a:rPr lang="en-US" dirty="0"/>
              <a:t>Placed a QR code on every seat in the stadium so fans could easily access the app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081F9D-E897-473C-BEBA-423276A991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7750" y="136525"/>
            <a:ext cx="9874250" cy="1325563"/>
          </a:xfrm>
        </p:spPr>
        <p:txBody>
          <a:bodyPr/>
          <a:lstStyle/>
          <a:p>
            <a:r>
              <a:rPr lang="en-US" dirty="0"/>
              <a:t>Additional Mobile Initiatives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BADE10-C768-4199-A429-A316ED50210D}"/>
              </a:ext>
            </a:extLst>
          </p:cNvPr>
          <p:cNvGrpSpPr/>
          <p:nvPr/>
        </p:nvGrpSpPr>
        <p:grpSpPr>
          <a:xfrm>
            <a:off x="8719367" y="670059"/>
            <a:ext cx="2764741" cy="5517882"/>
            <a:chOff x="8889389" y="492917"/>
            <a:chExt cx="2764741" cy="5517882"/>
          </a:xfrm>
        </p:grpSpPr>
        <p:pic>
          <p:nvPicPr>
            <p:cNvPr id="3075" name="id-8BA31212-1619-45FA-A412-065778464E42" descr="Image.jpeg">
              <a:extLst>
                <a:ext uri="{FF2B5EF4-FFF2-40B4-BE49-F238E27FC236}">
                  <a16:creationId xmlns:a16="http://schemas.microsoft.com/office/drawing/2014/main" id="{3881DCDC-B4D5-4E0D-84DC-FCA5CFD753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409" y="628209"/>
              <a:ext cx="2424699" cy="5247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 descr="Image result for iphone xs gold">
              <a:extLst>
                <a:ext uri="{FF2B5EF4-FFF2-40B4-BE49-F238E27FC236}">
                  <a16:creationId xmlns:a16="http://schemas.microsoft.com/office/drawing/2014/main" id="{B2C84A7B-B944-4390-9E47-2738A91C2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889389" y="492917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id-5B96A7A9-EDAF-4872-8348-A089C6594944" descr="Image.jpeg">
            <a:extLst>
              <a:ext uri="{FF2B5EF4-FFF2-40B4-BE49-F238E27FC236}">
                <a16:creationId xmlns:a16="http://schemas.microsoft.com/office/drawing/2014/main" id="{A400596F-6731-483B-A774-BF699EF81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87" y="1722268"/>
            <a:ext cx="2424699" cy="407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d-B16C9B38-5818-4075-ABF9-59B4AB008493" descr="Image.jpeg">
            <a:extLst>
              <a:ext uri="{FF2B5EF4-FFF2-40B4-BE49-F238E27FC236}">
                <a16:creationId xmlns:a16="http://schemas.microsoft.com/office/drawing/2014/main" id="{ED4BA21F-8CB9-4D85-AF37-5B8103119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87" y="1873189"/>
            <a:ext cx="2427905" cy="3923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4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383C-D4E2-0D43-B9FF-30101740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Concession Ordering 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24AD7D-24F2-45A1-BFF8-7DA0F8564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579" y="3242569"/>
            <a:ext cx="3884340" cy="171186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E61F02D-8CC0-414E-AD1B-BE0DC6B0B1E4}"/>
              </a:ext>
            </a:extLst>
          </p:cNvPr>
          <p:cNvGrpSpPr/>
          <p:nvPr/>
        </p:nvGrpSpPr>
        <p:grpSpPr>
          <a:xfrm>
            <a:off x="6096000" y="1305411"/>
            <a:ext cx="2660129" cy="5193644"/>
            <a:chOff x="5725915" y="846362"/>
            <a:chExt cx="2764741" cy="55178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0FB6B92-02F8-497C-9BDF-10701D21F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0527" y="1012056"/>
              <a:ext cx="2564328" cy="5242264"/>
            </a:xfrm>
            <a:prstGeom prst="rect">
              <a:avLst/>
            </a:prstGeom>
          </p:spPr>
        </p:pic>
        <p:pic>
          <p:nvPicPr>
            <p:cNvPr id="7" name="Picture 4" descr="Image result for iphone xs gold">
              <a:extLst>
                <a:ext uri="{FF2B5EF4-FFF2-40B4-BE49-F238E27FC236}">
                  <a16:creationId xmlns:a16="http://schemas.microsoft.com/office/drawing/2014/main" id="{986FC290-6BD6-4C1B-BCA0-2B5091BBE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725915" y="846362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42BA7B5-ED00-44CD-B70B-02C69246FD36}"/>
              </a:ext>
            </a:extLst>
          </p:cNvPr>
          <p:cNvGrpSpPr/>
          <p:nvPr/>
        </p:nvGrpSpPr>
        <p:grpSpPr>
          <a:xfrm>
            <a:off x="9222237" y="1305411"/>
            <a:ext cx="2764741" cy="5153096"/>
            <a:chOff x="9222237" y="874246"/>
            <a:chExt cx="2764741" cy="5517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80E9DF-25B8-4369-874D-92815A34E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6928" y="1012055"/>
              <a:ext cx="2427701" cy="5242264"/>
            </a:xfrm>
            <a:prstGeom prst="rect">
              <a:avLst/>
            </a:prstGeom>
          </p:spPr>
        </p:pic>
        <p:pic>
          <p:nvPicPr>
            <p:cNvPr id="10" name="Picture 4" descr="Image result for iphone xs gold">
              <a:extLst>
                <a:ext uri="{FF2B5EF4-FFF2-40B4-BE49-F238E27FC236}">
                  <a16:creationId xmlns:a16="http://schemas.microsoft.com/office/drawing/2014/main" id="{7F5F5AC5-49F2-4834-8F2B-3636D2E61C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22237" y="874246"/>
              <a:ext cx="2764741" cy="551788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1955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07281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12196</TotalTime>
  <Words>650</Words>
  <Application>Microsoft Office PowerPoint</Application>
  <PresentationFormat>Widescreen</PresentationFormat>
  <Paragraphs>173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Noto Sans Symbols</vt:lpstr>
      <vt:lpstr>Poppins</vt:lpstr>
      <vt:lpstr>Wingdings</vt:lpstr>
      <vt:lpstr>Office Theme</vt:lpstr>
      <vt:lpstr>1_Office Theme</vt:lpstr>
      <vt:lpstr>2_Office Theme</vt:lpstr>
      <vt:lpstr>3_Office Theme</vt:lpstr>
      <vt:lpstr>BEYOND MOBILE TICKETING </vt:lpstr>
      <vt:lpstr>MODERATORS</vt:lpstr>
      <vt:lpstr>Mobile Fan Engagement Strategy</vt:lpstr>
      <vt:lpstr>Mobile Evolution</vt:lpstr>
      <vt:lpstr>Jeff Rubin</vt:lpstr>
      <vt:lpstr>Returning to Live Events</vt:lpstr>
      <vt:lpstr>Complete One Stop Shop</vt:lpstr>
      <vt:lpstr>Monetizing Fan Engagement</vt:lpstr>
      <vt:lpstr>What’s Next?</vt:lpstr>
      <vt:lpstr>Chris Elliston</vt:lpstr>
      <vt:lpstr>Enabling change.  Beyond Mobile Ticketing | ParkHub </vt:lpstr>
      <vt:lpstr>Enabling Change in Parking.  Beyond Mobile Ticketing | ParkHub</vt:lpstr>
      <vt:lpstr>You say you want a revolution?  Beyond Mobile Ticketing | ParkHub</vt:lpstr>
      <vt:lpstr>McK Williams</vt:lpstr>
      <vt:lpstr>Parking Lot Challenges</vt:lpstr>
      <vt:lpstr>ParkHub Solution</vt:lpstr>
      <vt:lpstr>Hospitality Digital Pass and Scanning</vt:lpstr>
      <vt:lpstr>Additional Mobile Initiatives</vt:lpstr>
      <vt:lpstr>Concession Ordering Flow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Ramsay</dc:creator>
  <cp:lastModifiedBy>Ryan Miller</cp:lastModifiedBy>
  <cp:revision>78</cp:revision>
  <dcterms:created xsi:type="dcterms:W3CDTF">2018-12-20T00:17:00Z</dcterms:created>
  <dcterms:modified xsi:type="dcterms:W3CDTF">2022-02-25T19:58:26Z</dcterms:modified>
</cp:coreProperties>
</file>